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20"/>
  </p:notesMasterIdLst>
  <p:sldIdLst>
    <p:sldId id="256" r:id="rId5"/>
    <p:sldId id="265" r:id="rId6"/>
    <p:sldId id="266" r:id="rId7"/>
    <p:sldId id="267" r:id="rId8"/>
    <p:sldId id="259" r:id="rId9"/>
    <p:sldId id="268" r:id="rId10"/>
    <p:sldId id="273" r:id="rId11"/>
    <p:sldId id="269" r:id="rId12"/>
    <p:sldId id="270" r:id="rId13"/>
    <p:sldId id="274" r:id="rId14"/>
    <p:sldId id="271" r:id="rId15"/>
    <p:sldId id="263" r:id="rId16"/>
    <p:sldId id="272" r:id="rId17"/>
    <p:sldId id="275" r:id="rId18"/>
    <p:sldId id="276"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320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43229D-4788-44DD-A114-22A389BAA5C3}" v="30" dt="2024-04-16T18:52:13.0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589" autoAdjust="0"/>
    <p:restoredTop sz="92308" autoAdjust="0"/>
  </p:normalViewPr>
  <p:slideViewPr>
    <p:cSldViewPr snapToGrid="0" snapToObjects="1">
      <p:cViewPr varScale="1">
        <p:scale>
          <a:sx n="140" d="100"/>
          <a:sy n="140" d="100"/>
        </p:scale>
        <p:origin x="336" y="132"/>
      </p:cViewPr>
      <p:guideLst>
        <p:guide orient="horz" pos="1620"/>
        <p:guide pos="3203"/>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 Scott" userId="5db601a5b6ca2b7b" providerId="LiveId" clId="{8243229D-4788-44DD-A114-22A389BAA5C3}"/>
    <pc:docChg chg="undo custSel addSld delSld modSld sldOrd">
      <pc:chgData name="Daniel Scott" userId="5db601a5b6ca2b7b" providerId="LiveId" clId="{8243229D-4788-44DD-A114-22A389BAA5C3}" dt="2024-04-16T20:42:33.430" v="7825" actId="20577"/>
      <pc:docMkLst>
        <pc:docMk/>
      </pc:docMkLst>
      <pc:sldChg chg="modSp mod">
        <pc:chgData name="Daniel Scott" userId="5db601a5b6ca2b7b" providerId="LiveId" clId="{8243229D-4788-44DD-A114-22A389BAA5C3}" dt="2024-04-16T16:00:47.831" v="2355"/>
        <pc:sldMkLst>
          <pc:docMk/>
          <pc:sldMk cId="2857723057" sldId="256"/>
        </pc:sldMkLst>
        <pc:spChg chg="mod">
          <ac:chgData name="Daniel Scott" userId="5db601a5b6ca2b7b" providerId="LiveId" clId="{8243229D-4788-44DD-A114-22A389BAA5C3}" dt="2024-04-16T16:00:47.831" v="2355"/>
          <ac:spMkLst>
            <pc:docMk/>
            <pc:sldMk cId="2857723057" sldId="256"/>
            <ac:spMk id="2" creationId="{00000000-0000-0000-0000-000000000000}"/>
          </ac:spMkLst>
        </pc:spChg>
      </pc:sldChg>
      <pc:sldChg chg="addSp delSp modSp del mod">
        <pc:chgData name="Daniel Scott" userId="5db601a5b6ca2b7b" providerId="LiveId" clId="{8243229D-4788-44DD-A114-22A389BAA5C3}" dt="2024-04-16T16:32:46.740" v="3412" actId="47"/>
        <pc:sldMkLst>
          <pc:docMk/>
          <pc:sldMk cId="3349879867" sldId="257"/>
        </pc:sldMkLst>
        <pc:spChg chg="mod">
          <ac:chgData name="Daniel Scott" userId="5db601a5b6ca2b7b" providerId="LiveId" clId="{8243229D-4788-44DD-A114-22A389BAA5C3}" dt="2024-04-15T20:09:52.687" v="1770" actId="27636"/>
          <ac:spMkLst>
            <pc:docMk/>
            <pc:sldMk cId="3349879867" sldId="257"/>
            <ac:spMk id="3" creationId="{AB1AF74A-DA4A-1D17-E5E7-95CDD5A38C85}"/>
          </ac:spMkLst>
        </pc:spChg>
        <pc:spChg chg="add mod">
          <ac:chgData name="Daniel Scott" userId="5db601a5b6ca2b7b" providerId="LiveId" clId="{8243229D-4788-44DD-A114-22A389BAA5C3}" dt="2024-04-16T16:30:07.069" v="3347" actId="1076"/>
          <ac:spMkLst>
            <pc:docMk/>
            <pc:sldMk cId="3349879867" sldId="257"/>
            <ac:spMk id="6" creationId="{159BB37E-B4A0-D0BA-7BB5-48933CA4E9DD}"/>
          </ac:spMkLst>
        </pc:spChg>
        <pc:spChg chg="add mod">
          <ac:chgData name="Daniel Scott" userId="5db601a5b6ca2b7b" providerId="LiveId" clId="{8243229D-4788-44DD-A114-22A389BAA5C3}" dt="2024-04-15T20:23:37.275" v="2155" actId="20577"/>
          <ac:spMkLst>
            <pc:docMk/>
            <pc:sldMk cId="3349879867" sldId="257"/>
            <ac:spMk id="11" creationId="{C73D8FAC-1B58-A938-3399-00ECB7EED898}"/>
          </ac:spMkLst>
        </pc:spChg>
        <pc:picChg chg="add del mod">
          <ac:chgData name="Daniel Scott" userId="5db601a5b6ca2b7b" providerId="LiveId" clId="{8243229D-4788-44DD-A114-22A389BAA5C3}" dt="2024-04-15T20:12:06.864" v="1806" actId="478"/>
          <ac:picMkLst>
            <pc:docMk/>
            <pc:sldMk cId="3349879867" sldId="257"/>
            <ac:picMk id="5" creationId="{37477359-01BC-4CAC-BA8C-675D25F8B0B8}"/>
          </ac:picMkLst>
        </pc:picChg>
        <pc:picChg chg="add mod">
          <ac:chgData name="Daniel Scott" userId="5db601a5b6ca2b7b" providerId="LiveId" clId="{8243229D-4788-44DD-A114-22A389BAA5C3}" dt="2024-04-15T20:21:54.127" v="1972" actId="1076"/>
          <ac:picMkLst>
            <pc:docMk/>
            <pc:sldMk cId="3349879867" sldId="257"/>
            <ac:picMk id="8" creationId="{A2D3AC87-C52F-9390-4AC1-4F7EF48978AF}"/>
          </ac:picMkLst>
        </pc:picChg>
        <pc:picChg chg="add mod">
          <ac:chgData name="Daniel Scott" userId="5db601a5b6ca2b7b" providerId="LiveId" clId="{8243229D-4788-44DD-A114-22A389BAA5C3}" dt="2024-04-15T20:23:26.960" v="2152" actId="1076"/>
          <ac:picMkLst>
            <pc:docMk/>
            <pc:sldMk cId="3349879867" sldId="257"/>
            <ac:picMk id="10" creationId="{E61E22F1-B2B7-81E9-06C9-F3D2337D22C4}"/>
          </ac:picMkLst>
        </pc:picChg>
      </pc:sldChg>
      <pc:sldChg chg="del">
        <pc:chgData name="Daniel Scott" userId="5db601a5b6ca2b7b" providerId="LiveId" clId="{8243229D-4788-44DD-A114-22A389BAA5C3}" dt="2024-04-16T18:25:52.259" v="5236" actId="47"/>
        <pc:sldMkLst>
          <pc:docMk/>
          <pc:sldMk cId="3934569404" sldId="258"/>
        </pc:sldMkLst>
      </pc:sldChg>
      <pc:sldChg chg="addSp delSp modSp mod modClrScheme chgLayout">
        <pc:chgData name="Daniel Scott" userId="5db601a5b6ca2b7b" providerId="LiveId" clId="{8243229D-4788-44DD-A114-22A389BAA5C3}" dt="2024-04-16T18:33:09.676" v="5556" actId="20577"/>
        <pc:sldMkLst>
          <pc:docMk/>
          <pc:sldMk cId="2747502667" sldId="259"/>
        </pc:sldMkLst>
        <pc:spChg chg="mod ord">
          <ac:chgData name="Daniel Scott" userId="5db601a5b6ca2b7b" providerId="LiveId" clId="{8243229D-4788-44DD-A114-22A389BAA5C3}" dt="2024-04-16T18:29:30.359" v="5260" actId="700"/>
          <ac:spMkLst>
            <pc:docMk/>
            <pc:sldMk cId="2747502667" sldId="259"/>
            <ac:spMk id="2" creationId="{9DAABBFD-F296-B2A3-4DCD-7351FD5744F7}"/>
          </ac:spMkLst>
        </pc:spChg>
        <pc:spChg chg="mod ord">
          <ac:chgData name="Daniel Scott" userId="5db601a5b6ca2b7b" providerId="LiveId" clId="{8243229D-4788-44DD-A114-22A389BAA5C3}" dt="2024-04-16T18:29:30.359" v="5260" actId="700"/>
          <ac:spMkLst>
            <pc:docMk/>
            <pc:sldMk cId="2747502667" sldId="259"/>
            <ac:spMk id="3" creationId="{DA2639B6-7207-A3A1-A4A5-1C188F9B431B}"/>
          </ac:spMkLst>
        </pc:spChg>
        <pc:spChg chg="add del mod ord">
          <ac:chgData name="Daniel Scott" userId="5db601a5b6ca2b7b" providerId="LiveId" clId="{8243229D-4788-44DD-A114-22A389BAA5C3}" dt="2024-04-16T18:29:30.359" v="5260" actId="700"/>
          <ac:spMkLst>
            <pc:docMk/>
            <pc:sldMk cId="2747502667" sldId="259"/>
            <ac:spMk id="4" creationId="{76AB31DC-0174-AE84-55C3-7CE207067468}"/>
          </ac:spMkLst>
        </pc:spChg>
        <pc:spChg chg="add del mod ord">
          <ac:chgData name="Daniel Scott" userId="5db601a5b6ca2b7b" providerId="LiveId" clId="{8243229D-4788-44DD-A114-22A389BAA5C3}" dt="2024-04-16T18:29:30.359" v="5260" actId="700"/>
          <ac:spMkLst>
            <pc:docMk/>
            <pc:sldMk cId="2747502667" sldId="259"/>
            <ac:spMk id="5" creationId="{D6B0A537-AACC-6B6C-8AF2-E52AC0F5C8C7}"/>
          </ac:spMkLst>
        </pc:spChg>
        <pc:spChg chg="add del mod ord">
          <ac:chgData name="Daniel Scott" userId="5db601a5b6ca2b7b" providerId="LiveId" clId="{8243229D-4788-44DD-A114-22A389BAA5C3}" dt="2024-04-16T18:29:30.359" v="5260" actId="700"/>
          <ac:spMkLst>
            <pc:docMk/>
            <pc:sldMk cId="2747502667" sldId="259"/>
            <ac:spMk id="6" creationId="{730D577E-A1F9-738E-7188-DF0B944A2F5E}"/>
          </ac:spMkLst>
        </pc:spChg>
        <pc:spChg chg="add del mod ord">
          <ac:chgData name="Daniel Scott" userId="5db601a5b6ca2b7b" providerId="LiveId" clId="{8243229D-4788-44DD-A114-22A389BAA5C3}" dt="2024-04-16T18:29:34.506" v="5261" actId="478"/>
          <ac:spMkLst>
            <pc:docMk/>
            <pc:sldMk cId="2747502667" sldId="259"/>
            <ac:spMk id="7" creationId="{EBE38698-08B8-9B66-107F-0999C86D43D8}"/>
          </ac:spMkLst>
        </pc:spChg>
        <pc:spChg chg="add mod">
          <ac:chgData name="Daniel Scott" userId="5db601a5b6ca2b7b" providerId="LiveId" clId="{8243229D-4788-44DD-A114-22A389BAA5C3}" dt="2024-04-16T18:31:21.970" v="5386" actId="20577"/>
          <ac:spMkLst>
            <pc:docMk/>
            <pc:sldMk cId="2747502667" sldId="259"/>
            <ac:spMk id="12" creationId="{B59FAF7F-0958-8B82-17E2-632FDEAADCE0}"/>
          </ac:spMkLst>
        </pc:spChg>
        <pc:spChg chg="add mod">
          <ac:chgData name="Daniel Scott" userId="5db601a5b6ca2b7b" providerId="LiveId" clId="{8243229D-4788-44DD-A114-22A389BAA5C3}" dt="2024-04-16T18:33:09.676" v="5556" actId="20577"/>
          <ac:spMkLst>
            <pc:docMk/>
            <pc:sldMk cId="2747502667" sldId="259"/>
            <ac:spMk id="13" creationId="{63E86266-A5A0-ED38-98F8-D48A10660DFE}"/>
          </ac:spMkLst>
        </pc:spChg>
        <pc:picChg chg="add mod">
          <ac:chgData name="Daniel Scott" userId="5db601a5b6ca2b7b" providerId="LiveId" clId="{8243229D-4788-44DD-A114-22A389BAA5C3}" dt="2024-04-16T18:30:02.673" v="5272" actId="1076"/>
          <ac:picMkLst>
            <pc:docMk/>
            <pc:sldMk cId="2747502667" sldId="259"/>
            <ac:picMk id="9" creationId="{AED80AE3-3EC0-0C59-F159-6CB294294201}"/>
          </ac:picMkLst>
        </pc:picChg>
        <pc:picChg chg="add mod">
          <ac:chgData name="Daniel Scott" userId="5db601a5b6ca2b7b" providerId="LiveId" clId="{8243229D-4788-44DD-A114-22A389BAA5C3}" dt="2024-04-16T18:30:17.562" v="5275" actId="1076"/>
          <ac:picMkLst>
            <pc:docMk/>
            <pc:sldMk cId="2747502667" sldId="259"/>
            <ac:picMk id="11" creationId="{E6E6911A-991A-BD22-609B-FE096F9E337B}"/>
          </ac:picMkLst>
        </pc:picChg>
      </pc:sldChg>
      <pc:sldChg chg="modSp del mod">
        <pc:chgData name="Daniel Scott" userId="5db601a5b6ca2b7b" providerId="LiveId" clId="{8243229D-4788-44DD-A114-22A389BAA5C3}" dt="2024-04-16T20:33:56.871" v="7335" actId="47"/>
        <pc:sldMkLst>
          <pc:docMk/>
          <pc:sldMk cId="3423208224" sldId="260"/>
        </pc:sldMkLst>
        <pc:spChg chg="mod">
          <ac:chgData name="Daniel Scott" userId="5db601a5b6ca2b7b" providerId="LiveId" clId="{8243229D-4788-44DD-A114-22A389BAA5C3}" dt="2024-04-13T18:14:21.953" v="1325" actId="20577"/>
          <ac:spMkLst>
            <pc:docMk/>
            <pc:sldMk cId="3423208224" sldId="260"/>
            <ac:spMk id="2" creationId="{899FBA60-8468-FD71-8CD9-51CB6DCF2BF7}"/>
          </ac:spMkLst>
        </pc:spChg>
        <pc:spChg chg="mod">
          <ac:chgData name="Daniel Scott" userId="5db601a5b6ca2b7b" providerId="LiveId" clId="{8243229D-4788-44DD-A114-22A389BAA5C3}" dt="2024-04-13T18:16:50.299" v="1764" actId="20577"/>
          <ac:spMkLst>
            <pc:docMk/>
            <pc:sldMk cId="3423208224" sldId="260"/>
            <ac:spMk id="3" creationId="{46163CA3-3D12-CDC3-0299-82833F068FE6}"/>
          </ac:spMkLst>
        </pc:spChg>
      </pc:sldChg>
      <pc:sldChg chg="del">
        <pc:chgData name="Daniel Scott" userId="5db601a5b6ca2b7b" providerId="LiveId" clId="{8243229D-4788-44DD-A114-22A389BAA5C3}" dt="2024-04-16T18:25:54.868" v="5237" actId="47"/>
        <pc:sldMkLst>
          <pc:docMk/>
          <pc:sldMk cId="47809658" sldId="261"/>
        </pc:sldMkLst>
      </pc:sldChg>
      <pc:sldChg chg="modSp new del mod">
        <pc:chgData name="Daniel Scott" userId="5db601a5b6ca2b7b" providerId="LiveId" clId="{8243229D-4788-44DD-A114-22A389BAA5C3}" dt="2024-04-16T20:33:55.490" v="7334" actId="47"/>
        <pc:sldMkLst>
          <pc:docMk/>
          <pc:sldMk cId="2737931890" sldId="262"/>
        </pc:sldMkLst>
        <pc:spChg chg="mod">
          <ac:chgData name="Daniel Scott" userId="5db601a5b6ca2b7b" providerId="LiveId" clId="{8243229D-4788-44DD-A114-22A389BAA5C3}" dt="2024-04-13T18:06:29.958" v="623" actId="20577"/>
          <ac:spMkLst>
            <pc:docMk/>
            <pc:sldMk cId="2737931890" sldId="262"/>
            <ac:spMk id="2" creationId="{D92D13C2-875F-9CB6-128B-AAA148D6FEBB}"/>
          </ac:spMkLst>
        </pc:spChg>
        <pc:spChg chg="mod">
          <ac:chgData name="Daniel Scott" userId="5db601a5b6ca2b7b" providerId="LiveId" clId="{8243229D-4788-44DD-A114-22A389BAA5C3}" dt="2024-04-13T18:13:01.144" v="1314" actId="20577"/>
          <ac:spMkLst>
            <pc:docMk/>
            <pc:sldMk cId="2737931890" sldId="262"/>
            <ac:spMk id="3" creationId="{44FD34FF-7707-16E5-3B42-663FBF443173}"/>
          </ac:spMkLst>
        </pc:spChg>
      </pc:sldChg>
      <pc:sldChg chg="modSp new mod ord">
        <pc:chgData name="Daniel Scott" userId="5db601a5b6ca2b7b" providerId="LiveId" clId="{8243229D-4788-44DD-A114-22A389BAA5C3}" dt="2024-04-16T18:53:01.771" v="6166"/>
        <pc:sldMkLst>
          <pc:docMk/>
          <pc:sldMk cId="2634571600" sldId="263"/>
        </pc:sldMkLst>
        <pc:spChg chg="mod">
          <ac:chgData name="Daniel Scott" userId="5db601a5b6ca2b7b" providerId="LiveId" clId="{8243229D-4788-44DD-A114-22A389BAA5C3}" dt="2024-04-15T20:16:20.175" v="1926" actId="20577"/>
          <ac:spMkLst>
            <pc:docMk/>
            <pc:sldMk cId="2634571600" sldId="263"/>
            <ac:spMk id="2" creationId="{C47486B4-AA60-AD58-203C-199157F66ADB}"/>
          </ac:spMkLst>
        </pc:spChg>
        <pc:spChg chg="mod">
          <ac:chgData name="Daniel Scott" userId="5db601a5b6ca2b7b" providerId="LiveId" clId="{8243229D-4788-44DD-A114-22A389BAA5C3}" dt="2024-04-16T16:35:39.087" v="3446" actId="2711"/>
          <ac:spMkLst>
            <pc:docMk/>
            <pc:sldMk cId="2634571600" sldId="263"/>
            <ac:spMk id="3" creationId="{DA2FEC9E-9184-9338-E0CA-8DCA6FD29F49}"/>
          </ac:spMkLst>
        </pc:spChg>
      </pc:sldChg>
      <pc:sldChg chg="modSp new del mod ord">
        <pc:chgData name="Daniel Scott" userId="5db601a5b6ca2b7b" providerId="LiveId" clId="{8243229D-4788-44DD-A114-22A389BAA5C3}" dt="2024-04-16T18:53:41.212" v="6192" actId="47"/>
        <pc:sldMkLst>
          <pc:docMk/>
          <pc:sldMk cId="225512646" sldId="264"/>
        </pc:sldMkLst>
        <pc:spChg chg="mod">
          <ac:chgData name="Daniel Scott" userId="5db601a5b6ca2b7b" providerId="LiveId" clId="{8243229D-4788-44DD-A114-22A389BAA5C3}" dt="2024-04-16T16:30:31.703" v="3349" actId="27636"/>
          <ac:spMkLst>
            <pc:docMk/>
            <pc:sldMk cId="225512646" sldId="264"/>
            <ac:spMk id="2" creationId="{3BD02BF6-C96D-0689-5E36-91A8CE68BC39}"/>
          </ac:spMkLst>
        </pc:spChg>
        <pc:spChg chg="mod">
          <ac:chgData name="Daniel Scott" userId="5db601a5b6ca2b7b" providerId="LiveId" clId="{8243229D-4788-44DD-A114-22A389BAA5C3}" dt="2024-04-16T16:32:58.685" v="3415" actId="207"/>
          <ac:spMkLst>
            <pc:docMk/>
            <pc:sldMk cId="225512646" sldId="264"/>
            <ac:spMk id="3" creationId="{EEFEA948-AAD9-3148-8629-1E2C0F0605AB}"/>
          </ac:spMkLst>
        </pc:spChg>
      </pc:sldChg>
      <pc:sldChg chg="addSp delSp modSp new mod modClrScheme chgLayout">
        <pc:chgData name="Daniel Scott" userId="5db601a5b6ca2b7b" providerId="LiveId" clId="{8243229D-4788-44DD-A114-22A389BAA5C3}" dt="2024-04-16T16:35:22.734" v="3441" actId="20577"/>
        <pc:sldMkLst>
          <pc:docMk/>
          <pc:sldMk cId="3361077024" sldId="265"/>
        </pc:sldMkLst>
        <pc:spChg chg="mod ord">
          <ac:chgData name="Daniel Scott" userId="5db601a5b6ca2b7b" providerId="LiveId" clId="{8243229D-4788-44DD-A114-22A389BAA5C3}" dt="2024-04-16T16:30:45.848" v="3350" actId="700"/>
          <ac:spMkLst>
            <pc:docMk/>
            <pc:sldMk cId="3361077024" sldId="265"/>
            <ac:spMk id="2" creationId="{7049C3B0-9EEC-5CF7-F066-1641BB9EA83E}"/>
          </ac:spMkLst>
        </pc:spChg>
        <pc:spChg chg="mod ord">
          <ac:chgData name="Daniel Scott" userId="5db601a5b6ca2b7b" providerId="LiveId" clId="{8243229D-4788-44DD-A114-22A389BAA5C3}" dt="2024-04-16T16:31:00.032" v="3355" actId="27636"/>
          <ac:spMkLst>
            <pc:docMk/>
            <pc:sldMk cId="3361077024" sldId="265"/>
            <ac:spMk id="3" creationId="{83460E83-F5D5-B559-F1A9-520B8F07E2CD}"/>
          </ac:spMkLst>
        </pc:spChg>
        <pc:spChg chg="add mod">
          <ac:chgData name="Daniel Scott" userId="5db601a5b6ca2b7b" providerId="LiveId" clId="{8243229D-4788-44DD-A114-22A389BAA5C3}" dt="2024-04-16T16:35:20.131" v="3439" actId="20577"/>
          <ac:spMkLst>
            <pc:docMk/>
            <pc:sldMk cId="3361077024" sldId="265"/>
            <ac:spMk id="4" creationId="{06561E46-5F4F-D8D3-AF6B-010058EFA23A}"/>
          </ac:spMkLst>
        </pc:spChg>
        <pc:spChg chg="add del mod ord">
          <ac:chgData name="Daniel Scott" userId="5db601a5b6ca2b7b" providerId="LiveId" clId="{8243229D-4788-44DD-A114-22A389BAA5C3}" dt="2024-04-16T16:30:51.286" v="3353" actId="478"/>
          <ac:spMkLst>
            <pc:docMk/>
            <pc:sldMk cId="3361077024" sldId="265"/>
            <ac:spMk id="6" creationId="{80C89365-2821-9DC5-B9F5-1A422FBBB313}"/>
          </ac:spMkLst>
        </pc:spChg>
        <pc:spChg chg="add mod">
          <ac:chgData name="Daniel Scott" userId="5db601a5b6ca2b7b" providerId="LiveId" clId="{8243229D-4788-44DD-A114-22A389BAA5C3}" dt="2024-04-16T16:35:22.734" v="3441" actId="20577"/>
          <ac:spMkLst>
            <pc:docMk/>
            <pc:sldMk cId="3361077024" sldId="265"/>
            <ac:spMk id="8" creationId="{E9C75292-F832-0548-72B6-357424B7ABC8}"/>
          </ac:spMkLst>
        </pc:spChg>
        <pc:picChg chg="add mod">
          <ac:chgData name="Daniel Scott" userId="5db601a5b6ca2b7b" providerId="LiveId" clId="{8243229D-4788-44DD-A114-22A389BAA5C3}" dt="2024-04-16T16:30:31.652" v="3348"/>
          <ac:picMkLst>
            <pc:docMk/>
            <pc:sldMk cId="3361077024" sldId="265"/>
            <ac:picMk id="5" creationId="{A0CB469D-07B9-E536-AE73-CBEAD61212A4}"/>
          </ac:picMkLst>
        </pc:picChg>
        <pc:picChg chg="add mod">
          <ac:chgData name="Daniel Scott" userId="5db601a5b6ca2b7b" providerId="LiveId" clId="{8243229D-4788-44DD-A114-22A389BAA5C3}" dt="2024-04-16T16:32:22.915" v="3411"/>
          <ac:picMkLst>
            <pc:docMk/>
            <pc:sldMk cId="3361077024" sldId="265"/>
            <ac:picMk id="7" creationId="{FF9C19CE-831C-24BC-35A9-6BA09C08E1B0}"/>
          </ac:picMkLst>
        </pc:picChg>
      </pc:sldChg>
      <pc:sldChg chg="addSp delSp modSp new mod modClrScheme chgLayout">
        <pc:chgData name="Daniel Scott" userId="5db601a5b6ca2b7b" providerId="LiveId" clId="{8243229D-4788-44DD-A114-22A389BAA5C3}" dt="2024-04-16T17:14:29.526" v="4643" actId="20577"/>
        <pc:sldMkLst>
          <pc:docMk/>
          <pc:sldMk cId="615180404" sldId="266"/>
        </pc:sldMkLst>
        <pc:spChg chg="mod ord">
          <ac:chgData name="Daniel Scott" userId="5db601a5b6ca2b7b" providerId="LiveId" clId="{8243229D-4788-44DD-A114-22A389BAA5C3}" dt="2024-04-16T17:05:53.401" v="4537" actId="700"/>
          <ac:spMkLst>
            <pc:docMk/>
            <pc:sldMk cId="615180404" sldId="266"/>
            <ac:spMk id="2" creationId="{070FB163-2D55-12EC-1DBC-B58433447093}"/>
          </ac:spMkLst>
        </pc:spChg>
        <pc:spChg chg="mod ord">
          <ac:chgData name="Daniel Scott" userId="5db601a5b6ca2b7b" providerId="LiveId" clId="{8243229D-4788-44DD-A114-22A389BAA5C3}" dt="2024-04-16T17:11:07.101" v="4561" actId="27636"/>
          <ac:spMkLst>
            <pc:docMk/>
            <pc:sldMk cId="615180404" sldId="266"/>
            <ac:spMk id="3" creationId="{37E106AB-5854-BB22-2DD9-C42F78CB7AF8}"/>
          </ac:spMkLst>
        </pc:spChg>
        <pc:spChg chg="add del mod ord">
          <ac:chgData name="Daniel Scott" userId="5db601a5b6ca2b7b" providerId="LiveId" clId="{8243229D-4788-44DD-A114-22A389BAA5C3}" dt="2024-04-16T17:05:58.055" v="4540" actId="478"/>
          <ac:spMkLst>
            <pc:docMk/>
            <pc:sldMk cId="615180404" sldId="266"/>
            <ac:spMk id="4" creationId="{0C1F96EA-2E6F-D55A-8981-BAEF564AE43B}"/>
          </ac:spMkLst>
        </pc:spChg>
        <pc:spChg chg="add mod">
          <ac:chgData name="Daniel Scott" userId="5db601a5b6ca2b7b" providerId="LiveId" clId="{8243229D-4788-44DD-A114-22A389BAA5C3}" dt="2024-04-16T17:14:29.526" v="4643" actId="20577"/>
          <ac:spMkLst>
            <pc:docMk/>
            <pc:sldMk cId="615180404" sldId="266"/>
            <ac:spMk id="10" creationId="{D4E133B6-5C41-1A84-407B-84C036E055CA}"/>
          </ac:spMkLst>
        </pc:spChg>
        <pc:spChg chg="add mod">
          <ac:chgData name="Daniel Scott" userId="5db601a5b6ca2b7b" providerId="LiveId" clId="{8243229D-4788-44DD-A114-22A389BAA5C3}" dt="2024-04-16T17:14:26.730" v="4641" actId="20577"/>
          <ac:spMkLst>
            <pc:docMk/>
            <pc:sldMk cId="615180404" sldId="266"/>
            <ac:spMk id="11" creationId="{0BD5488F-7C43-1C26-814D-2B227C5B9A6A}"/>
          </ac:spMkLst>
        </pc:spChg>
        <pc:grpChg chg="add mod">
          <ac:chgData name="Daniel Scott" userId="5db601a5b6ca2b7b" providerId="LiveId" clId="{8243229D-4788-44DD-A114-22A389BAA5C3}" dt="2024-04-16T17:08:50.304" v="4550" actId="164"/>
          <ac:grpSpMkLst>
            <pc:docMk/>
            <pc:sldMk cId="615180404" sldId="266"/>
            <ac:grpSpMk id="9" creationId="{0B06B686-C211-DF45-F9C2-5DACA59D6427}"/>
          </ac:grpSpMkLst>
        </pc:grpChg>
        <pc:picChg chg="add mod">
          <ac:chgData name="Daniel Scott" userId="5db601a5b6ca2b7b" providerId="LiveId" clId="{8243229D-4788-44DD-A114-22A389BAA5C3}" dt="2024-04-16T17:09:07.053" v="4555" actId="14100"/>
          <ac:picMkLst>
            <pc:docMk/>
            <pc:sldMk cId="615180404" sldId="266"/>
            <ac:picMk id="6" creationId="{84E13775-AA6E-AC63-08CA-53AE6E492FD0}"/>
          </ac:picMkLst>
        </pc:picChg>
        <pc:picChg chg="add mod">
          <ac:chgData name="Daniel Scott" userId="5db601a5b6ca2b7b" providerId="LiveId" clId="{8243229D-4788-44DD-A114-22A389BAA5C3}" dt="2024-04-16T17:09:32.206" v="4559" actId="1076"/>
          <ac:picMkLst>
            <pc:docMk/>
            <pc:sldMk cId="615180404" sldId="266"/>
            <ac:picMk id="8" creationId="{85BEC1B9-6112-F089-C534-222E2FE05A1E}"/>
          </ac:picMkLst>
        </pc:picChg>
      </pc:sldChg>
      <pc:sldChg chg="addSp delSp modSp new mod modClrScheme chgLayout">
        <pc:chgData name="Daniel Scott" userId="5db601a5b6ca2b7b" providerId="LiveId" clId="{8243229D-4788-44DD-A114-22A389BAA5C3}" dt="2024-04-16T18:30:32.461" v="5279" actId="1076"/>
        <pc:sldMkLst>
          <pc:docMk/>
          <pc:sldMk cId="2704129625" sldId="267"/>
        </pc:sldMkLst>
        <pc:spChg chg="mod ord">
          <ac:chgData name="Daniel Scott" userId="5db601a5b6ca2b7b" providerId="LiveId" clId="{8243229D-4788-44DD-A114-22A389BAA5C3}" dt="2024-04-16T18:20:13.854" v="5084" actId="700"/>
          <ac:spMkLst>
            <pc:docMk/>
            <pc:sldMk cId="2704129625" sldId="267"/>
            <ac:spMk id="2" creationId="{D3960B61-63D4-3465-EED4-79B5D7AF263C}"/>
          </ac:spMkLst>
        </pc:spChg>
        <pc:spChg chg="mod ord">
          <ac:chgData name="Daniel Scott" userId="5db601a5b6ca2b7b" providerId="LiveId" clId="{8243229D-4788-44DD-A114-22A389BAA5C3}" dt="2024-04-16T18:25:41.489" v="5233" actId="255"/>
          <ac:spMkLst>
            <pc:docMk/>
            <pc:sldMk cId="2704129625" sldId="267"/>
            <ac:spMk id="3" creationId="{0C345240-4B6E-113B-536A-6F23B4CD2097}"/>
          </ac:spMkLst>
        </pc:spChg>
        <pc:spChg chg="add del mod ord">
          <ac:chgData name="Daniel Scott" userId="5db601a5b6ca2b7b" providerId="LiveId" clId="{8243229D-4788-44DD-A114-22A389BAA5C3}" dt="2024-04-16T18:20:18.458" v="5087" actId="478"/>
          <ac:spMkLst>
            <pc:docMk/>
            <pc:sldMk cId="2704129625" sldId="267"/>
            <ac:spMk id="4" creationId="{B6263130-AB08-7EA2-505F-225E87538793}"/>
          </ac:spMkLst>
        </pc:spChg>
        <pc:spChg chg="add mod">
          <ac:chgData name="Daniel Scott" userId="5db601a5b6ca2b7b" providerId="LiveId" clId="{8243229D-4788-44DD-A114-22A389BAA5C3}" dt="2024-04-16T18:24:11.099" v="5163" actId="20577"/>
          <ac:spMkLst>
            <pc:docMk/>
            <pc:sldMk cId="2704129625" sldId="267"/>
            <ac:spMk id="9" creationId="{52ECC55F-1AE5-4B02-8297-E357D4AF0DED}"/>
          </ac:spMkLst>
        </pc:spChg>
        <pc:spChg chg="add mod">
          <ac:chgData name="Daniel Scott" userId="5db601a5b6ca2b7b" providerId="LiveId" clId="{8243229D-4788-44DD-A114-22A389BAA5C3}" dt="2024-04-16T18:30:32.461" v="5279" actId="1076"/>
          <ac:spMkLst>
            <pc:docMk/>
            <pc:sldMk cId="2704129625" sldId="267"/>
            <ac:spMk id="10" creationId="{3B6301D3-3521-8E91-D8AB-C67E20E36463}"/>
          </ac:spMkLst>
        </pc:spChg>
        <pc:picChg chg="add mod">
          <ac:chgData name="Daniel Scott" userId="5db601a5b6ca2b7b" providerId="LiveId" clId="{8243229D-4788-44DD-A114-22A389BAA5C3}" dt="2024-04-16T18:23:21.154" v="5096" actId="1076"/>
          <ac:picMkLst>
            <pc:docMk/>
            <pc:sldMk cId="2704129625" sldId="267"/>
            <ac:picMk id="6" creationId="{5B61D750-3030-1F61-A465-55362292EE2F}"/>
          </ac:picMkLst>
        </pc:picChg>
        <pc:picChg chg="add mod">
          <ac:chgData name="Daniel Scott" userId="5db601a5b6ca2b7b" providerId="LiveId" clId="{8243229D-4788-44DD-A114-22A389BAA5C3}" dt="2024-04-16T18:23:28.883" v="5097" actId="1076"/>
          <ac:picMkLst>
            <pc:docMk/>
            <pc:sldMk cId="2704129625" sldId="267"/>
            <ac:picMk id="8" creationId="{A3141B38-7A56-3E15-F871-21239F071850}"/>
          </ac:picMkLst>
        </pc:picChg>
      </pc:sldChg>
      <pc:sldChg chg="addSp delSp modSp new mod modClrScheme chgLayout">
        <pc:chgData name="Daniel Scott" userId="5db601a5b6ca2b7b" providerId="LiveId" clId="{8243229D-4788-44DD-A114-22A389BAA5C3}" dt="2024-04-16T20:26:01.106" v="6841" actId="20577"/>
        <pc:sldMkLst>
          <pc:docMk/>
          <pc:sldMk cId="627060146" sldId="268"/>
        </pc:sldMkLst>
        <pc:spChg chg="mod ord">
          <ac:chgData name="Daniel Scott" userId="5db601a5b6ca2b7b" providerId="LiveId" clId="{8243229D-4788-44DD-A114-22A389BAA5C3}" dt="2024-04-16T18:47:39.008" v="5999" actId="120"/>
          <ac:spMkLst>
            <pc:docMk/>
            <pc:sldMk cId="627060146" sldId="268"/>
            <ac:spMk id="2" creationId="{4D844169-00D4-5117-4774-C8522AA395BB}"/>
          </ac:spMkLst>
        </pc:spChg>
        <pc:spChg chg="del">
          <ac:chgData name="Daniel Scott" userId="5db601a5b6ca2b7b" providerId="LiveId" clId="{8243229D-4788-44DD-A114-22A389BAA5C3}" dt="2024-04-16T18:34:49.726" v="5587" actId="478"/>
          <ac:spMkLst>
            <pc:docMk/>
            <pc:sldMk cId="627060146" sldId="268"/>
            <ac:spMk id="3" creationId="{182EB556-7FF1-1A50-18FF-1844C5BDD29A}"/>
          </ac:spMkLst>
        </pc:spChg>
        <pc:spChg chg="add del mod">
          <ac:chgData name="Daniel Scott" userId="5db601a5b6ca2b7b" providerId="LiveId" clId="{8243229D-4788-44DD-A114-22A389BAA5C3}" dt="2024-04-16T18:39:25.915" v="5700" actId="478"/>
          <ac:spMkLst>
            <pc:docMk/>
            <pc:sldMk cId="627060146" sldId="268"/>
            <ac:spMk id="6" creationId="{539C3DAC-5AFF-662C-530A-A29E407FDE08}"/>
          </ac:spMkLst>
        </pc:spChg>
        <pc:spChg chg="add del mod ord">
          <ac:chgData name="Daniel Scott" userId="5db601a5b6ca2b7b" providerId="LiveId" clId="{8243229D-4788-44DD-A114-22A389BAA5C3}" dt="2024-04-16T18:50:53.489" v="6081" actId="478"/>
          <ac:spMkLst>
            <pc:docMk/>
            <pc:sldMk cId="627060146" sldId="268"/>
            <ac:spMk id="7" creationId="{9C2A74EE-8B1E-C4D4-B7FF-1D82550EA78F}"/>
          </ac:spMkLst>
        </pc:spChg>
        <pc:spChg chg="add del mod ord">
          <ac:chgData name="Daniel Scott" userId="5db601a5b6ca2b7b" providerId="LiveId" clId="{8243229D-4788-44DD-A114-22A389BAA5C3}" dt="2024-04-16T18:39:43.331" v="5703" actId="478"/>
          <ac:spMkLst>
            <pc:docMk/>
            <pc:sldMk cId="627060146" sldId="268"/>
            <ac:spMk id="8" creationId="{5552C007-A0F2-30E1-FA36-865BDE2BD5EE}"/>
          </ac:spMkLst>
        </pc:spChg>
        <pc:spChg chg="add mod">
          <ac:chgData name="Daniel Scott" userId="5db601a5b6ca2b7b" providerId="LiveId" clId="{8243229D-4788-44DD-A114-22A389BAA5C3}" dt="2024-04-16T18:46:32.744" v="5946" actId="20577"/>
          <ac:spMkLst>
            <pc:docMk/>
            <pc:sldMk cId="627060146" sldId="268"/>
            <ac:spMk id="9" creationId="{B06E1DF8-F98A-9BBF-1287-41E92F69B36E}"/>
          </ac:spMkLst>
        </pc:spChg>
        <pc:spChg chg="add mod">
          <ac:chgData name="Daniel Scott" userId="5db601a5b6ca2b7b" providerId="LiveId" clId="{8243229D-4788-44DD-A114-22A389BAA5C3}" dt="2024-04-16T18:47:03.815" v="5970" actId="20577"/>
          <ac:spMkLst>
            <pc:docMk/>
            <pc:sldMk cId="627060146" sldId="268"/>
            <ac:spMk id="10" creationId="{909ED73A-5316-8FB8-4904-C249FFB81604}"/>
          </ac:spMkLst>
        </pc:spChg>
        <pc:spChg chg="add mod">
          <ac:chgData name="Daniel Scott" userId="5db601a5b6ca2b7b" providerId="LiveId" clId="{8243229D-4788-44DD-A114-22A389BAA5C3}" dt="2024-04-16T20:26:01.106" v="6841" actId="20577"/>
          <ac:spMkLst>
            <pc:docMk/>
            <pc:sldMk cId="627060146" sldId="268"/>
            <ac:spMk id="13" creationId="{25A7441A-3A8A-2BE0-5F7C-0879ED654261}"/>
          </ac:spMkLst>
        </pc:spChg>
        <pc:picChg chg="add mod">
          <ac:chgData name="Daniel Scott" userId="5db601a5b6ca2b7b" providerId="LiveId" clId="{8243229D-4788-44DD-A114-22A389BAA5C3}" dt="2024-04-16T18:41:24.931" v="5704" actId="1076"/>
          <ac:picMkLst>
            <pc:docMk/>
            <pc:sldMk cId="627060146" sldId="268"/>
            <ac:picMk id="4" creationId="{9A6CADEA-C525-7338-3F62-C676E9AE114D}"/>
          </ac:picMkLst>
        </pc:picChg>
        <pc:picChg chg="add mod">
          <ac:chgData name="Daniel Scott" userId="5db601a5b6ca2b7b" providerId="LiveId" clId="{8243229D-4788-44DD-A114-22A389BAA5C3}" dt="2024-04-16T18:41:28.190" v="5705" actId="1076"/>
          <ac:picMkLst>
            <pc:docMk/>
            <pc:sldMk cId="627060146" sldId="268"/>
            <ac:picMk id="5" creationId="{13DA4E84-DEBF-B56F-940E-C9B48A7C977A}"/>
          </ac:picMkLst>
        </pc:picChg>
      </pc:sldChg>
      <pc:sldChg chg="addSp delSp modSp new mod">
        <pc:chgData name="Daniel Scott" userId="5db601a5b6ca2b7b" providerId="LiveId" clId="{8243229D-4788-44DD-A114-22A389BAA5C3}" dt="2024-04-16T20:28:25.002" v="7106" actId="20577"/>
        <pc:sldMkLst>
          <pc:docMk/>
          <pc:sldMk cId="747675527" sldId="269"/>
        </pc:sldMkLst>
        <pc:spChg chg="mod">
          <ac:chgData name="Daniel Scott" userId="5db601a5b6ca2b7b" providerId="LiveId" clId="{8243229D-4788-44DD-A114-22A389BAA5C3}" dt="2024-04-16T18:48:42.697" v="6015" actId="26606"/>
          <ac:spMkLst>
            <pc:docMk/>
            <pc:sldMk cId="747675527" sldId="269"/>
            <ac:spMk id="2" creationId="{A1813853-D413-E037-F1B1-B24B34DD9E5F}"/>
          </ac:spMkLst>
        </pc:spChg>
        <pc:spChg chg="del mod">
          <ac:chgData name="Daniel Scott" userId="5db601a5b6ca2b7b" providerId="LiveId" clId="{8243229D-4788-44DD-A114-22A389BAA5C3}" dt="2024-04-16T18:51:05.074" v="6082" actId="478"/>
          <ac:spMkLst>
            <pc:docMk/>
            <pc:sldMk cId="747675527" sldId="269"/>
            <ac:spMk id="3" creationId="{5BE0E01C-DE74-93BD-B2AA-46C0332576FE}"/>
          </ac:spMkLst>
        </pc:spChg>
        <pc:spChg chg="del mod">
          <ac:chgData name="Daniel Scott" userId="5db601a5b6ca2b7b" providerId="LiveId" clId="{8243229D-4788-44DD-A114-22A389BAA5C3}" dt="2024-04-16T18:48:50.240" v="6018" actId="478"/>
          <ac:spMkLst>
            <pc:docMk/>
            <pc:sldMk cId="747675527" sldId="269"/>
            <ac:spMk id="4" creationId="{C52C1ACB-46EC-40D0-39C1-220D2EF07011}"/>
          </ac:spMkLst>
        </pc:spChg>
        <pc:spChg chg="add mod">
          <ac:chgData name="Daniel Scott" userId="5db601a5b6ca2b7b" providerId="LiveId" clId="{8243229D-4788-44DD-A114-22A389BAA5C3}" dt="2024-04-16T18:50:34.748" v="6080" actId="20577"/>
          <ac:spMkLst>
            <pc:docMk/>
            <pc:sldMk cId="747675527" sldId="269"/>
            <ac:spMk id="7" creationId="{CAFD0C9C-B92E-987D-1293-68FDCD347230}"/>
          </ac:spMkLst>
        </pc:spChg>
        <pc:spChg chg="add mod">
          <ac:chgData name="Daniel Scott" userId="5db601a5b6ca2b7b" providerId="LiveId" clId="{8243229D-4788-44DD-A114-22A389BAA5C3}" dt="2024-04-16T18:50:31.518" v="6078" actId="20577"/>
          <ac:spMkLst>
            <pc:docMk/>
            <pc:sldMk cId="747675527" sldId="269"/>
            <ac:spMk id="8" creationId="{3F1DE1A4-B840-BE7E-98F5-2DD1AAC96F88}"/>
          </ac:spMkLst>
        </pc:spChg>
        <pc:spChg chg="add mod">
          <ac:chgData name="Daniel Scott" userId="5db601a5b6ca2b7b" providerId="LiveId" clId="{8243229D-4788-44DD-A114-22A389BAA5C3}" dt="2024-04-16T20:28:25.002" v="7106" actId="20577"/>
          <ac:spMkLst>
            <pc:docMk/>
            <pc:sldMk cId="747675527" sldId="269"/>
            <ac:spMk id="12" creationId="{65C3277E-4F96-AC6E-4A2D-03B5C4B4C95B}"/>
          </ac:spMkLst>
        </pc:spChg>
        <pc:picChg chg="add mod">
          <ac:chgData name="Daniel Scott" userId="5db601a5b6ca2b7b" providerId="LiveId" clId="{8243229D-4788-44DD-A114-22A389BAA5C3}" dt="2024-04-16T18:49:31.934" v="6028" actId="1076"/>
          <ac:picMkLst>
            <pc:docMk/>
            <pc:sldMk cId="747675527" sldId="269"/>
            <ac:picMk id="5" creationId="{A2B28A47-C160-4909-CCB1-584D8DF98EA7}"/>
          </ac:picMkLst>
        </pc:picChg>
        <pc:picChg chg="add mod">
          <ac:chgData name="Daniel Scott" userId="5db601a5b6ca2b7b" providerId="LiveId" clId="{8243229D-4788-44DD-A114-22A389BAA5C3}" dt="2024-04-16T18:49:40.524" v="6030" actId="14100"/>
          <ac:picMkLst>
            <pc:docMk/>
            <pc:sldMk cId="747675527" sldId="269"/>
            <ac:picMk id="6" creationId="{C88DC4B4-6B98-5623-C9AA-F3B181ED3DE0}"/>
          </ac:picMkLst>
        </pc:picChg>
      </pc:sldChg>
      <pc:sldChg chg="addSp delSp modSp new mod">
        <pc:chgData name="Daniel Scott" userId="5db601a5b6ca2b7b" providerId="LiveId" clId="{8243229D-4788-44DD-A114-22A389BAA5C3}" dt="2024-04-16T20:33:24.009" v="7333" actId="20577"/>
        <pc:sldMkLst>
          <pc:docMk/>
          <pc:sldMk cId="273456428" sldId="270"/>
        </pc:sldMkLst>
        <pc:spChg chg="mod">
          <ac:chgData name="Daniel Scott" userId="5db601a5b6ca2b7b" providerId="LiveId" clId="{8243229D-4788-44DD-A114-22A389BAA5C3}" dt="2024-04-16T18:52:05.067" v="6117" actId="26606"/>
          <ac:spMkLst>
            <pc:docMk/>
            <pc:sldMk cId="273456428" sldId="270"/>
            <ac:spMk id="2" creationId="{667DD28E-9558-1879-46D7-18396FFC2975}"/>
          </ac:spMkLst>
        </pc:spChg>
        <pc:spChg chg="del">
          <ac:chgData name="Daniel Scott" userId="5db601a5b6ca2b7b" providerId="LiveId" clId="{8243229D-4788-44DD-A114-22A389BAA5C3}" dt="2024-04-16T18:52:05.067" v="6117" actId="26606"/>
          <ac:spMkLst>
            <pc:docMk/>
            <pc:sldMk cId="273456428" sldId="270"/>
            <ac:spMk id="3" creationId="{509A4157-3D2A-6ECD-167E-D82544206801}"/>
          </ac:spMkLst>
        </pc:spChg>
        <pc:spChg chg="del">
          <ac:chgData name="Daniel Scott" userId="5db601a5b6ca2b7b" providerId="LiveId" clId="{8243229D-4788-44DD-A114-22A389BAA5C3}" dt="2024-04-16T18:52:05.067" v="6117" actId="26606"/>
          <ac:spMkLst>
            <pc:docMk/>
            <pc:sldMk cId="273456428" sldId="270"/>
            <ac:spMk id="4" creationId="{D714E62B-812E-F12C-D5C6-E8331311A694}"/>
          </ac:spMkLst>
        </pc:spChg>
        <pc:spChg chg="add mod">
          <ac:chgData name="Daniel Scott" userId="5db601a5b6ca2b7b" providerId="LiveId" clId="{8243229D-4788-44DD-A114-22A389BAA5C3}" dt="2024-04-16T18:52:34.087" v="6134" actId="20577"/>
          <ac:spMkLst>
            <pc:docMk/>
            <pc:sldMk cId="273456428" sldId="270"/>
            <ac:spMk id="6" creationId="{22AE4D96-C947-4FCD-88D6-6F7281DE7FFE}"/>
          </ac:spMkLst>
        </pc:spChg>
        <pc:spChg chg="add mod">
          <ac:chgData name="Daniel Scott" userId="5db601a5b6ca2b7b" providerId="LiveId" clId="{8243229D-4788-44DD-A114-22A389BAA5C3}" dt="2024-04-16T20:33:24.009" v="7333" actId="20577"/>
          <ac:spMkLst>
            <pc:docMk/>
            <pc:sldMk cId="273456428" sldId="270"/>
            <ac:spMk id="10" creationId="{A78BE4BC-B37B-AAAD-0C9D-A187BF646F20}"/>
          </ac:spMkLst>
        </pc:spChg>
        <pc:picChg chg="add mod">
          <ac:chgData name="Daniel Scott" userId="5db601a5b6ca2b7b" providerId="LiveId" clId="{8243229D-4788-44DD-A114-22A389BAA5C3}" dt="2024-04-16T18:52:05.067" v="6117" actId="26606"/>
          <ac:picMkLst>
            <pc:docMk/>
            <pc:sldMk cId="273456428" sldId="270"/>
            <ac:picMk id="5" creationId="{FAB3AE57-9BD5-2AEB-3718-AEE0B6E99EFA}"/>
          </ac:picMkLst>
        </pc:picChg>
      </pc:sldChg>
      <pc:sldChg chg="addSp delSp modSp new mod modClrScheme chgLayout">
        <pc:chgData name="Daniel Scott" userId="5db601a5b6ca2b7b" providerId="LiveId" clId="{8243229D-4788-44DD-A114-22A389BAA5C3}" dt="2024-04-16T20:42:33.430" v="7825" actId="20577"/>
        <pc:sldMkLst>
          <pc:docMk/>
          <pc:sldMk cId="3997804506" sldId="271"/>
        </pc:sldMkLst>
        <pc:spChg chg="del mod ord">
          <ac:chgData name="Daniel Scott" userId="5db601a5b6ca2b7b" providerId="LiveId" clId="{8243229D-4788-44DD-A114-22A389BAA5C3}" dt="2024-04-16T18:52:44.602" v="6136" actId="700"/>
          <ac:spMkLst>
            <pc:docMk/>
            <pc:sldMk cId="3997804506" sldId="271"/>
            <ac:spMk id="2" creationId="{71374CB5-930F-B107-C2F6-23F114162663}"/>
          </ac:spMkLst>
        </pc:spChg>
        <pc:spChg chg="del mod ord">
          <ac:chgData name="Daniel Scott" userId="5db601a5b6ca2b7b" providerId="LiveId" clId="{8243229D-4788-44DD-A114-22A389BAA5C3}" dt="2024-04-16T18:52:44.602" v="6136" actId="700"/>
          <ac:spMkLst>
            <pc:docMk/>
            <pc:sldMk cId="3997804506" sldId="271"/>
            <ac:spMk id="3" creationId="{C3DF3461-D4EB-FCB7-0C76-945A18266A87}"/>
          </ac:spMkLst>
        </pc:spChg>
        <pc:spChg chg="del">
          <ac:chgData name="Daniel Scott" userId="5db601a5b6ca2b7b" providerId="LiveId" clId="{8243229D-4788-44DD-A114-22A389BAA5C3}" dt="2024-04-16T18:52:44.602" v="6136" actId="700"/>
          <ac:spMkLst>
            <pc:docMk/>
            <pc:sldMk cId="3997804506" sldId="271"/>
            <ac:spMk id="4" creationId="{35E16CEF-F676-8DF7-EB53-9C9A00E1C17B}"/>
          </ac:spMkLst>
        </pc:spChg>
        <pc:spChg chg="add mod ord">
          <ac:chgData name="Daniel Scott" userId="5db601a5b6ca2b7b" providerId="LiveId" clId="{8243229D-4788-44DD-A114-22A389BAA5C3}" dt="2024-04-16T18:52:54.325" v="6164" actId="20577"/>
          <ac:spMkLst>
            <pc:docMk/>
            <pc:sldMk cId="3997804506" sldId="271"/>
            <ac:spMk id="5" creationId="{F4D1E977-A34B-0EC6-CAC9-EB83E10FF16C}"/>
          </ac:spMkLst>
        </pc:spChg>
        <pc:spChg chg="add mod ord">
          <ac:chgData name="Daniel Scott" userId="5db601a5b6ca2b7b" providerId="LiveId" clId="{8243229D-4788-44DD-A114-22A389BAA5C3}" dt="2024-04-16T20:42:33.430" v="7825" actId="20577"/>
          <ac:spMkLst>
            <pc:docMk/>
            <pc:sldMk cId="3997804506" sldId="271"/>
            <ac:spMk id="6" creationId="{A2968149-E661-B7A1-3F13-EC23504512BE}"/>
          </ac:spMkLst>
        </pc:spChg>
      </pc:sldChg>
      <pc:sldChg chg="addSp delSp modSp new mod modClrScheme chgLayout">
        <pc:chgData name="Daniel Scott" userId="5db601a5b6ca2b7b" providerId="LiveId" clId="{8243229D-4788-44DD-A114-22A389BAA5C3}" dt="2024-04-16T18:53:25.345" v="6191" actId="478"/>
        <pc:sldMkLst>
          <pc:docMk/>
          <pc:sldMk cId="1718591479" sldId="272"/>
        </pc:sldMkLst>
        <pc:spChg chg="del mod ord">
          <ac:chgData name="Daniel Scott" userId="5db601a5b6ca2b7b" providerId="LiveId" clId="{8243229D-4788-44DD-A114-22A389BAA5C3}" dt="2024-04-16T18:53:11.993" v="6168" actId="700"/>
          <ac:spMkLst>
            <pc:docMk/>
            <pc:sldMk cId="1718591479" sldId="272"/>
            <ac:spMk id="2" creationId="{298EDE85-4321-98BF-7817-E79D9C122E1E}"/>
          </ac:spMkLst>
        </pc:spChg>
        <pc:spChg chg="del mod ord">
          <ac:chgData name="Daniel Scott" userId="5db601a5b6ca2b7b" providerId="LiveId" clId="{8243229D-4788-44DD-A114-22A389BAA5C3}" dt="2024-04-16T18:53:11.993" v="6168" actId="700"/>
          <ac:spMkLst>
            <pc:docMk/>
            <pc:sldMk cId="1718591479" sldId="272"/>
            <ac:spMk id="3" creationId="{D0A82E78-0B4D-208E-BCD4-34801291A833}"/>
          </ac:spMkLst>
        </pc:spChg>
        <pc:spChg chg="add mod ord">
          <ac:chgData name="Daniel Scott" userId="5db601a5b6ca2b7b" providerId="LiveId" clId="{8243229D-4788-44DD-A114-22A389BAA5C3}" dt="2024-04-16T18:53:21.362" v="6190" actId="20577"/>
          <ac:spMkLst>
            <pc:docMk/>
            <pc:sldMk cId="1718591479" sldId="272"/>
            <ac:spMk id="4" creationId="{4F32F881-0722-88EC-B0C1-A6E828FC6A74}"/>
          </ac:spMkLst>
        </pc:spChg>
        <pc:spChg chg="add del mod ord">
          <ac:chgData name="Daniel Scott" userId="5db601a5b6ca2b7b" providerId="LiveId" clId="{8243229D-4788-44DD-A114-22A389BAA5C3}" dt="2024-04-16T18:53:25.345" v="6191" actId="478"/>
          <ac:spMkLst>
            <pc:docMk/>
            <pc:sldMk cId="1718591479" sldId="272"/>
            <ac:spMk id="5" creationId="{83BA7EA4-923C-DB17-DC51-A793A7F1E5CA}"/>
          </ac:spMkLst>
        </pc:spChg>
      </pc:sldChg>
      <pc:sldChg chg="new del">
        <pc:chgData name="Daniel Scott" userId="5db601a5b6ca2b7b" providerId="LiveId" clId="{8243229D-4788-44DD-A114-22A389BAA5C3}" dt="2024-04-16T20:28:37.216" v="7108" actId="47"/>
        <pc:sldMkLst>
          <pc:docMk/>
          <pc:sldMk cId="2862888168" sldId="273"/>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3543BE-934A-4E9F-9C34-923777FD522F}" type="datetimeFigureOut">
              <a:rPr lang="en-US" smtClean="0"/>
              <a:t>4/17/2024</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5283E7-7FA8-477C-8CA8-8406BA8B3ED8}" type="slidenum">
              <a:rPr lang="en-US" smtClean="0"/>
              <a:t>‹#›</a:t>
            </a:fld>
            <a:endParaRPr lang="en-US"/>
          </a:p>
        </p:txBody>
      </p:sp>
    </p:spTree>
    <p:extLst>
      <p:ext uri="{BB962C8B-B14F-4D97-AF65-F5344CB8AC3E}">
        <p14:creationId xmlns:p14="http://schemas.microsoft.com/office/powerpoint/2010/main" val="3663138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SLAM: Process of building a map of an environment and locating the position currently in the map</a:t>
            </a:r>
          </a:p>
          <a:p>
            <a:endParaRPr lang="en-US" dirty="0"/>
          </a:p>
        </p:txBody>
      </p:sp>
      <p:sp>
        <p:nvSpPr>
          <p:cNvPr id="4" name="灯片编号占位符 3"/>
          <p:cNvSpPr>
            <a:spLocks noGrp="1"/>
          </p:cNvSpPr>
          <p:nvPr>
            <p:ph type="sldNum" sz="quarter" idx="5"/>
          </p:nvPr>
        </p:nvSpPr>
        <p:spPr/>
        <p:txBody>
          <a:bodyPr/>
          <a:lstStyle/>
          <a:p>
            <a:fld id="{F15283E7-7FA8-477C-8CA8-8406BA8B3ED8}" type="slidenum">
              <a:rPr lang="en-US" smtClean="0"/>
              <a:t>2</a:t>
            </a:fld>
            <a:endParaRPr lang="en-US"/>
          </a:p>
        </p:txBody>
      </p:sp>
    </p:spTree>
    <p:extLst>
      <p:ext uri="{BB962C8B-B14F-4D97-AF65-F5344CB8AC3E}">
        <p14:creationId xmlns:p14="http://schemas.microsoft.com/office/powerpoint/2010/main" val="35188946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D0D0D"/>
                </a:solidFill>
                <a:effectLst/>
                <a:highlight>
                  <a:srgbClr val="FFFFFF"/>
                </a:highlight>
                <a:latin typeface="Söhne"/>
              </a:rPr>
              <a:t>The </a:t>
            </a:r>
            <a:r>
              <a:rPr lang="en-US" b="0" i="0" dirty="0" err="1">
                <a:solidFill>
                  <a:srgbClr val="0D0D0D"/>
                </a:solidFill>
                <a:effectLst/>
                <a:highlight>
                  <a:srgbClr val="FFFFFF"/>
                </a:highlight>
                <a:latin typeface="Söhne"/>
              </a:rPr>
              <a:t>Sinkhorn</a:t>
            </a:r>
            <a:r>
              <a:rPr lang="en-US" b="0" i="0" dirty="0">
                <a:solidFill>
                  <a:srgbClr val="0D0D0D"/>
                </a:solidFill>
                <a:effectLst/>
                <a:highlight>
                  <a:srgbClr val="FFFFFF"/>
                </a:highlight>
                <a:latin typeface="Söhne"/>
              </a:rPr>
              <a:t> algorithm is then used to process the augmented score matrix. This algorithm iteratively normalizes the rows and columns of the matrix to make it doubly stochastic. In other words, the row sums and column sums are made equal to one, under certain conditions. This normalization process essentially balances the matrix in a way that the scores can be interpreted as probabilities of matches between keypoints.</a:t>
            </a:r>
          </a:p>
          <a:p>
            <a:endParaRPr lang="en-US" dirty="0"/>
          </a:p>
        </p:txBody>
      </p:sp>
      <p:sp>
        <p:nvSpPr>
          <p:cNvPr id="4" name="灯片编号占位符 3"/>
          <p:cNvSpPr>
            <a:spLocks noGrp="1"/>
          </p:cNvSpPr>
          <p:nvPr>
            <p:ph type="sldNum" sz="quarter" idx="5"/>
          </p:nvPr>
        </p:nvSpPr>
        <p:spPr/>
        <p:txBody>
          <a:bodyPr/>
          <a:lstStyle/>
          <a:p>
            <a:fld id="{F15283E7-7FA8-477C-8CA8-8406BA8B3ED8}" type="slidenum">
              <a:rPr lang="en-US" smtClean="0"/>
              <a:t>5</a:t>
            </a:fld>
            <a:endParaRPr lang="en-US"/>
          </a:p>
        </p:txBody>
      </p:sp>
    </p:spTree>
    <p:extLst>
      <p:ext uri="{BB962C8B-B14F-4D97-AF65-F5344CB8AC3E}">
        <p14:creationId xmlns:p14="http://schemas.microsoft.com/office/powerpoint/2010/main" val="652806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F15283E7-7FA8-477C-8CA8-8406BA8B3ED8}" type="slidenum">
              <a:rPr lang="en-US" smtClean="0"/>
              <a:t>6</a:t>
            </a:fld>
            <a:endParaRPr lang="en-US"/>
          </a:p>
        </p:txBody>
      </p:sp>
    </p:spTree>
    <p:extLst>
      <p:ext uri="{BB962C8B-B14F-4D97-AF65-F5344CB8AC3E}">
        <p14:creationId xmlns:p14="http://schemas.microsoft.com/office/powerpoint/2010/main" val="1345795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F15283E7-7FA8-477C-8CA8-8406BA8B3ED8}" type="slidenum">
              <a:rPr lang="en-US" smtClean="0"/>
              <a:t>7</a:t>
            </a:fld>
            <a:endParaRPr lang="en-US"/>
          </a:p>
        </p:txBody>
      </p:sp>
    </p:spTree>
    <p:extLst>
      <p:ext uri="{BB962C8B-B14F-4D97-AF65-F5344CB8AC3E}">
        <p14:creationId xmlns:p14="http://schemas.microsoft.com/office/powerpoint/2010/main" val="3331447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09168" y="1597819"/>
            <a:ext cx="8234832" cy="1102519"/>
          </a:xfrm>
        </p:spPr>
        <p:txBody>
          <a:bodyPr/>
          <a:lstStyle/>
          <a:p>
            <a:r>
              <a:rPr lang="en-US" dirty="0"/>
              <a:t>Click to edit Master title style</a:t>
            </a:r>
          </a:p>
        </p:txBody>
      </p:sp>
      <p:sp>
        <p:nvSpPr>
          <p:cNvPr id="3" name="Subtitle 2"/>
          <p:cNvSpPr>
            <a:spLocks noGrp="1"/>
          </p:cNvSpPr>
          <p:nvPr>
            <p:ph type="subTitle" idx="1"/>
          </p:nvPr>
        </p:nvSpPr>
        <p:spPr>
          <a:xfrm>
            <a:off x="1826184"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9C09F209-08E5-48C1-8993-D5DABDC4CE8A}" type="datetime1">
              <a:rPr lang="en-US" smtClean="0"/>
              <a:t>4/17/2024</a:t>
            </a:fld>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1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52806" y="1028699"/>
            <a:ext cx="2222412" cy="62385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027432" y="1028699"/>
            <a:ext cx="5486400" cy="401240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652806" y="1723466"/>
            <a:ext cx="2222412" cy="285174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24FA1B39-0B75-43CB-A123-7BE27E1EC329}" type="datetime1">
              <a:rPr lang="en-US" smtClean="0"/>
              <a:t>4/17/2024</a:t>
            </a:fld>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448938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61B29C-4365-449D-9154-9C2A663403D9}" type="datetime1">
              <a:rPr lang="en-US" smtClean="0"/>
              <a:t>4/17/2024</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86AB06-852C-43A4-B1E0-66228AEAA38C}" type="datetime1">
              <a:rPr lang="en-US" smtClean="0"/>
              <a:t>4/17/2024</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E580FB-61C1-40A6-80D6-2A3C0ABE1A88}" type="datetime1">
              <a:rPr lang="en-US" smtClean="0"/>
              <a:t>4/17/2024</a:t>
            </a:fld>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2818"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1102818"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24CFD726-5583-4511-98F6-652245D49CB9}" type="datetime1">
              <a:rPr lang="en-US" smtClean="0"/>
              <a:t>4/17/2024</a:t>
            </a:fld>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11206" y="1200151"/>
            <a:ext cx="3810316"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073922" y="1200151"/>
            <a:ext cx="3801296"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EC91F182-9EA9-4EEA-A081-2C9CFC680366}" type="datetime1">
              <a:rPr lang="en-US" smtClean="0"/>
              <a:t>4/17/2024</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40069" y="1151335"/>
            <a:ext cx="3809287"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40069" y="1631156"/>
            <a:ext cx="38092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AC5B298C-207F-4BD0-82C6-623609F1B33E}" type="datetime1">
              <a:rPr lang="en-US" smtClean="0"/>
              <a:t>4/17/2024</a:t>
            </a:fld>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
        <p:nvSpPr>
          <p:cNvPr id="10" name="Text Placeholder 2"/>
          <p:cNvSpPr>
            <a:spLocks noGrp="1"/>
          </p:cNvSpPr>
          <p:nvPr>
            <p:ph type="body" idx="13"/>
          </p:nvPr>
        </p:nvSpPr>
        <p:spPr>
          <a:xfrm>
            <a:off x="5084763" y="1148899"/>
            <a:ext cx="3809287"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1" name="Content Placeholder 3"/>
          <p:cNvSpPr>
            <a:spLocks noGrp="1"/>
          </p:cNvSpPr>
          <p:nvPr>
            <p:ph sz="half" idx="14"/>
          </p:nvPr>
        </p:nvSpPr>
        <p:spPr>
          <a:xfrm>
            <a:off x="5084763" y="1628720"/>
            <a:ext cx="38092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C9989F2-D6DF-4A91-B367-A191B04DDE9F}" type="datetime1">
              <a:rPr lang="en-US" smtClean="0"/>
              <a:t>4/17/2024</a:t>
            </a:fld>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5FECDB-0099-4B10-AA3B-ED356F22DAB2}" type="datetime1">
              <a:rPr lang="en-US" smtClean="0"/>
              <a:t>4/17/2024</a:t>
            </a:fld>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71341" y="204787"/>
            <a:ext cx="3008313" cy="668399"/>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163414" y="204788"/>
            <a:ext cx="4711803"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071341" y="1010298"/>
            <a:ext cx="3008313" cy="35843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21FA67C-1F98-4E95-A48E-A16A5D813BEB}" type="datetime1">
              <a:rPr lang="en-US" smtClean="0"/>
              <a:t>4/17/2024</a:t>
            </a:fld>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1206" y="3600450"/>
            <a:ext cx="7764012" cy="425054"/>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1111206" y="187627"/>
            <a:ext cx="7764012" cy="33580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111206" y="4025503"/>
            <a:ext cx="7764012"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1D4C899-61C9-45DD-BC28-5A55F7EE78E3}" type="datetime1">
              <a:rPr lang="en-US" smtClean="0"/>
              <a:t>4/17/2024</a:t>
            </a:fld>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764856" y="-1"/>
            <a:ext cx="8379144" cy="923701"/>
          </a:xfrm>
          <a:prstGeom prst="rect">
            <a:avLst/>
          </a:prstGeom>
          <a:gradFill flip="none" rotWithShape="1">
            <a:gsLst>
              <a:gs pos="0">
                <a:schemeClr val="bg1">
                  <a:lumMod val="75000"/>
                </a:schemeClr>
              </a:gs>
              <a:gs pos="100000">
                <a:srgbClr val="FFFFFF"/>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userDrawn="1"/>
        </p:nvSpPr>
        <p:spPr>
          <a:xfrm>
            <a:off x="0" y="0"/>
            <a:ext cx="909169" cy="5143500"/>
          </a:xfrm>
          <a:prstGeom prst="rect">
            <a:avLst/>
          </a:prstGeom>
          <a:gradFill flip="none" rotWithShape="1">
            <a:gsLst>
              <a:gs pos="26000">
                <a:schemeClr val="tx2"/>
              </a:gs>
              <a:gs pos="100000">
                <a:srgbClr val="FFFFFF"/>
              </a:gs>
            </a:gsLst>
            <a:lin ang="54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140070" y="141035"/>
            <a:ext cx="7735148" cy="65998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140070" y="923701"/>
            <a:ext cx="7735148" cy="36709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3132" y="4767263"/>
            <a:ext cx="816037" cy="273844"/>
          </a:xfrm>
          <a:prstGeom prst="rect">
            <a:avLst/>
          </a:prstGeom>
        </p:spPr>
        <p:txBody>
          <a:bodyPr vert="horz" lIns="91440" tIns="45720" rIns="91440" bIns="45720" rtlCol="0" anchor="ctr"/>
          <a:lstStyle>
            <a:lvl1pPr algn="l">
              <a:defRPr sz="1200">
                <a:solidFill>
                  <a:schemeClr val="bg1"/>
                </a:solidFill>
              </a:defRPr>
            </a:lvl1pPr>
          </a:lstStyle>
          <a:p>
            <a:fld id="{8B95A8AE-6D29-48FF-985F-438B7BF7ECD7}" type="datetime1">
              <a:rPr lang="en-US" smtClean="0"/>
              <a:t>4/17/2024</a:t>
            </a:fld>
            <a:endParaRPr lang="en-US" dirty="0"/>
          </a:p>
        </p:txBody>
      </p:sp>
      <p:sp>
        <p:nvSpPr>
          <p:cNvPr id="6" name="Slide Number Placeholder 5"/>
          <p:cNvSpPr>
            <a:spLocks noGrp="1"/>
          </p:cNvSpPr>
          <p:nvPr>
            <p:ph type="sldNum" sz="quarter" idx="4"/>
          </p:nvPr>
        </p:nvSpPr>
        <p:spPr>
          <a:xfrm>
            <a:off x="6741618"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066355A-084C-D24E-9AD2-7E4FC41EA627}" type="slidenum">
              <a:rPr lang="en-US" smtClean="0"/>
              <a:t>‹#›</a:t>
            </a:fld>
            <a:endParaRPr lang="en-US" dirty="0"/>
          </a:p>
        </p:txBody>
      </p:sp>
      <p:pic>
        <p:nvPicPr>
          <p:cNvPr id="7" name="Picture 6" descr="UA_Logo_reversed.png"/>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93132" y="181507"/>
            <a:ext cx="736665" cy="560685"/>
          </a:xfrm>
          <a:prstGeom prst="rect">
            <a:avLst/>
          </a:prstGeom>
        </p:spPr>
      </p:pic>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7" r:id="rId10"/>
    <p:sldLayoutId id="2147493465" r:id="rId11"/>
    <p:sldLayoutId id="2147493466" r:id="rId12"/>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arxiv.org/abs/1911.11763"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Feature Matching:</a:t>
            </a:r>
            <a:br>
              <a:rPr lang="en-US" dirty="0"/>
            </a:br>
            <a:r>
              <a:rPr lang="en-US" sz="2000" dirty="0"/>
              <a:t>Using Deep-Learning Method </a:t>
            </a:r>
            <a:r>
              <a:rPr lang="en-US" sz="2000" dirty="0" err="1"/>
              <a:t>SuperGlue</a:t>
            </a:r>
            <a:br>
              <a:rPr lang="en-US" sz="2000" dirty="0"/>
            </a:br>
            <a:r>
              <a:rPr lang="en-US" sz="2000" dirty="0"/>
              <a:t>https://arxiv.org/abs/1911.11763</a:t>
            </a:r>
            <a:endParaRPr lang="en-US" dirty="0"/>
          </a:p>
        </p:txBody>
      </p:sp>
      <p:sp>
        <p:nvSpPr>
          <p:cNvPr id="3" name="Subtitle 2"/>
          <p:cNvSpPr>
            <a:spLocks noGrp="1"/>
          </p:cNvSpPr>
          <p:nvPr>
            <p:ph type="subTitle" idx="1"/>
          </p:nvPr>
        </p:nvSpPr>
        <p:spPr/>
        <p:txBody>
          <a:bodyPr>
            <a:normAutofit/>
          </a:bodyPr>
          <a:lstStyle/>
          <a:p>
            <a:r>
              <a:rPr lang="en-US" sz="1800" dirty="0"/>
              <a:t>Daniel Scott &amp; </a:t>
            </a:r>
            <a:r>
              <a:rPr lang="en-US" sz="1800" dirty="0" err="1"/>
              <a:t>Rencheng</a:t>
            </a:r>
            <a:r>
              <a:rPr lang="en-US" sz="1800" dirty="0"/>
              <a:t> Wu</a:t>
            </a:r>
          </a:p>
        </p:txBody>
      </p:sp>
      <p:sp>
        <p:nvSpPr>
          <p:cNvPr id="4" name="灯片编号占位符 3">
            <a:extLst>
              <a:ext uri="{FF2B5EF4-FFF2-40B4-BE49-F238E27FC236}">
                <a16:creationId xmlns:a16="http://schemas.microsoft.com/office/drawing/2014/main" id="{140DAE7D-2D49-0110-9E66-8B3E31548367}"/>
              </a:ext>
            </a:extLst>
          </p:cNvPr>
          <p:cNvSpPr>
            <a:spLocks noGrp="1"/>
          </p:cNvSpPr>
          <p:nvPr>
            <p:ph type="sldNum" sz="quarter" idx="12"/>
          </p:nvPr>
        </p:nvSpPr>
        <p:spPr/>
        <p:txBody>
          <a:bodyPr/>
          <a:lstStyle/>
          <a:p>
            <a:fld id="{AF88E988-FB04-AB4E-BE5A-59F242AF7F7A}" type="slidenum">
              <a:rPr lang="en-US" smtClean="0"/>
              <a:t>1</a:t>
            </a:fld>
            <a:endParaRPr lang="en-US"/>
          </a:p>
        </p:txBody>
      </p:sp>
    </p:spTree>
    <p:extLst>
      <p:ext uri="{BB962C8B-B14F-4D97-AF65-F5344CB8AC3E}">
        <p14:creationId xmlns:p14="http://schemas.microsoft.com/office/powerpoint/2010/main" val="2857723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2AE4D96-C947-4FCD-88D6-6F7281DE7FFE}"/>
              </a:ext>
            </a:extLst>
          </p:cNvPr>
          <p:cNvSpPr txBox="1"/>
          <p:nvPr/>
        </p:nvSpPr>
        <p:spPr>
          <a:xfrm>
            <a:off x="1721223" y="4300094"/>
            <a:ext cx="6214813" cy="261610"/>
          </a:xfrm>
          <a:prstGeom prst="rect">
            <a:avLst/>
          </a:prstGeom>
          <a:noFill/>
        </p:spPr>
        <p:txBody>
          <a:bodyPr wrap="square" rtlCol="0">
            <a:spAutoFit/>
          </a:bodyPr>
          <a:lstStyle/>
          <a:p>
            <a:pPr algn="ctr"/>
            <a:r>
              <a:rPr lang="en-US" sz="1100" dirty="0"/>
              <a:t>Figure 15: Photos Pairs </a:t>
            </a:r>
          </a:p>
        </p:txBody>
      </p:sp>
      <p:sp>
        <p:nvSpPr>
          <p:cNvPr id="8" name="灯片编号占位符 7">
            <a:extLst>
              <a:ext uri="{FF2B5EF4-FFF2-40B4-BE49-F238E27FC236}">
                <a16:creationId xmlns:a16="http://schemas.microsoft.com/office/drawing/2014/main" id="{E7AD8A0F-B47A-D8C7-EFD1-1C910260E103}"/>
              </a:ext>
            </a:extLst>
          </p:cNvPr>
          <p:cNvSpPr>
            <a:spLocks noGrp="1"/>
          </p:cNvSpPr>
          <p:nvPr>
            <p:ph type="sldNum" sz="quarter" idx="12"/>
          </p:nvPr>
        </p:nvSpPr>
        <p:spPr/>
        <p:txBody>
          <a:bodyPr/>
          <a:lstStyle/>
          <a:p>
            <a:fld id="{2066355A-084C-D24E-9AD2-7E4FC41EA627}" type="slidenum">
              <a:rPr lang="en-US" smtClean="0"/>
              <a:t>10</a:t>
            </a:fld>
            <a:endParaRPr lang="en-US"/>
          </a:p>
        </p:txBody>
      </p:sp>
      <p:sp>
        <p:nvSpPr>
          <p:cNvPr id="2" name="Title 1">
            <a:extLst>
              <a:ext uri="{FF2B5EF4-FFF2-40B4-BE49-F238E27FC236}">
                <a16:creationId xmlns:a16="http://schemas.microsoft.com/office/drawing/2014/main" id="{6C79BD0A-B557-7F44-F1D0-BEACF7537B76}"/>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Photos matching</a:t>
            </a:r>
          </a:p>
        </p:txBody>
      </p:sp>
      <p:pic>
        <p:nvPicPr>
          <p:cNvPr id="13" name="图片 12" descr="图片包含 华美, 伞, 街道, 蓝色&#10;&#10;描述已自动生成">
            <a:extLst>
              <a:ext uri="{FF2B5EF4-FFF2-40B4-BE49-F238E27FC236}">
                <a16:creationId xmlns:a16="http://schemas.microsoft.com/office/drawing/2014/main" id="{35182A2E-E82D-441A-8D60-8B55E1A10FDB}"/>
              </a:ext>
            </a:extLst>
          </p:cNvPr>
          <p:cNvPicPr>
            <a:picLocks noChangeAspect="1"/>
          </p:cNvPicPr>
          <p:nvPr/>
        </p:nvPicPr>
        <p:blipFill>
          <a:blip r:embed="rId2"/>
          <a:stretch>
            <a:fillRect/>
          </a:stretch>
        </p:blipFill>
        <p:spPr>
          <a:xfrm>
            <a:off x="1140068" y="1287357"/>
            <a:ext cx="3766816" cy="1394170"/>
          </a:xfrm>
          <a:prstGeom prst="rect">
            <a:avLst/>
          </a:prstGeom>
        </p:spPr>
      </p:pic>
      <p:pic>
        <p:nvPicPr>
          <p:cNvPr id="15" name="图片 14" descr="电脑游戏的截图&#10;&#10;低可信度描述已自动生成">
            <a:extLst>
              <a:ext uri="{FF2B5EF4-FFF2-40B4-BE49-F238E27FC236}">
                <a16:creationId xmlns:a16="http://schemas.microsoft.com/office/drawing/2014/main" id="{73458229-2594-511E-DC39-D29F65B94A29}"/>
              </a:ext>
            </a:extLst>
          </p:cNvPr>
          <p:cNvPicPr>
            <a:picLocks noChangeAspect="1"/>
          </p:cNvPicPr>
          <p:nvPr/>
        </p:nvPicPr>
        <p:blipFill>
          <a:blip r:embed="rId3"/>
          <a:stretch>
            <a:fillRect/>
          </a:stretch>
        </p:blipFill>
        <p:spPr>
          <a:xfrm>
            <a:off x="5007643" y="1287193"/>
            <a:ext cx="3767261" cy="1394334"/>
          </a:xfrm>
          <a:prstGeom prst="rect">
            <a:avLst/>
          </a:prstGeom>
        </p:spPr>
      </p:pic>
      <p:pic>
        <p:nvPicPr>
          <p:cNvPr id="17" name="图片 16" descr="图片包含 室内, 蓝色, 桌子, 飞机场&#10;&#10;描述已自动生成">
            <a:extLst>
              <a:ext uri="{FF2B5EF4-FFF2-40B4-BE49-F238E27FC236}">
                <a16:creationId xmlns:a16="http://schemas.microsoft.com/office/drawing/2014/main" id="{B205861D-3737-A5E3-81BA-98F3CA9360AC}"/>
              </a:ext>
            </a:extLst>
          </p:cNvPr>
          <p:cNvPicPr>
            <a:picLocks noChangeAspect="1"/>
          </p:cNvPicPr>
          <p:nvPr/>
        </p:nvPicPr>
        <p:blipFill>
          <a:blip r:embed="rId4"/>
          <a:stretch>
            <a:fillRect/>
          </a:stretch>
        </p:blipFill>
        <p:spPr>
          <a:xfrm>
            <a:off x="1140068" y="2836564"/>
            <a:ext cx="3766817" cy="1394170"/>
          </a:xfrm>
          <a:prstGeom prst="rect">
            <a:avLst/>
          </a:prstGeom>
        </p:spPr>
      </p:pic>
      <p:pic>
        <p:nvPicPr>
          <p:cNvPr id="20" name="图片 19" descr="人们在看台上的人在广场上&#10;&#10;低可信度描述已自动生成">
            <a:extLst>
              <a:ext uri="{FF2B5EF4-FFF2-40B4-BE49-F238E27FC236}">
                <a16:creationId xmlns:a16="http://schemas.microsoft.com/office/drawing/2014/main" id="{EBDDCA71-5EAA-C629-4BB5-BBCEBEDBDDBB}"/>
              </a:ext>
            </a:extLst>
          </p:cNvPr>
          <p:cNvPicPr>
            <a:picLocks noChangeAspect="1"/>
          </p:cNvPicPr>
          <p:nvPr/>
        </p:nvPicPr>
        <p:blipFill>
          <a:blip r:embed="rId5"/>
          <a:stretch>
            <a:fillRect/>
          </a:stretch>
        </p:blipFill>
        <p:spPr>
          <a:xfrm>
            <a:off x="5007642" y="2836564"/>
            <a:ext cx="3767261" cy="1394335"/>
          </a:xfrm>
          <a:prstGeom prst="rect">
            <a:avLst/>
          </a:prstGeom>
        </p:spPr>
      </p:pic>
    </p:spTree>
    <p:extLst>
      <p:ext uri="{BB962C8B-B14F-4D97-AF65-F5344CB8AC3E}">
        <p14:creationId xmlns:p14="http://schemas.microsoft.com/office/powerpoint/2010/main" val="3547932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4D1E977-A34B-0EC6-CAC9-EB83E10FF16C}"/>
              </a:ext>
            </a:extLst>
          </p:cNvPr>
          <p:cNvSpPr>
            <a:spLocks noGrp="1"/>
          </p:cNvSpPr>
          <p:nvPr>
            <p:ph type="title"/>
          </p:nvPr>
        </p:nvSpPr>
        <p:spPr/>
        <p:txBody>
          <a:bodyPr>
            <a:normAutofit fontScale="90000"/>
          </a:bodyPr>
          <a:lstStyle/>
          <a:p>
            <a:pPr algn="l"/>
            <a:r>
              <a:rPr lang="en-US" dirty="0"/>
              <a:t>Conclusion</a:t>
            </a:r>
          </a:p>
        </p:txBody>
      </p:sp>
      <p:sp>
        <p:nvSpPr>
          <p:cNvPr id="6" name="Content Placeholder 5">
            <a:extLst>
              <a:ext uri="{FF2B5EF4-FFF2-40B4-BE49-F238E27FC236}">
                <a16:creationId xmlns:a16="http://schemas.microsoft.com/office/drawing/2014/main" id="{A2968149-E661-B7A1-3F13-EC23504512BE}"/>
              </a:ext>
            </a:extLst>
          </p:cNvPr>
          <p:cNvSpPr>
            <a:spLocks noGrp="1"/>
          </p:cNvSpPr>
          <p:nvPr>
            <p:ph idx="1"/>
          </p:nvPr>
        </p:nvSpPr>
        <p:spPr/>
        <p:txBody>
          <a:bodyPr>
            <a:normAutofit fontScale="77500" lnSpcReduction="20000"/>
          </a:bodyPr>
          <a:lstStyle/>
          <a:p>
            <a:r>
              <a:rPr lang="en-US" dirty="0" err="1"/>
              <a:t>SuperGlue</a:t>
            </a:r>
            <a:r>
              <a:rPr lang="en-US" dirty="0"/>
              <a:t> is a powerful middle-end </a:t>
            </a:r>
            <a:r>
              <a:rPr lang="en-US" dirty="0" err="1"/>
              <a:t>keypoint</a:t>
            </a:r>
            <a:r>
              <a:rPr lang="en-US" dirty="0"/>
              <a:t> and descriptor optimization process</a:t>
            </a:r>
          </a:p>
          <a:p>
            <a:pPr lvl="1"/>
            <a:r>
              <a:rPr lang="en-US" dirty="0"/>
              <a:t>Advantages:</a:t>
            </a:r>
          </a:p>
          <a:p>
            <a:pPr lvl="2"/>
            <a:r>
              <a:rPr lang="en-US" dirty="0"/>
              <a:t>Produced improved accuracy when compared with other feature matching methods</a:t>
            </a:r>
          </a:p>
          <a:p>
            <a:pPr lvl="2"/>
            <a:r>
              <a:rPr lang="en-US" dirty="0"/>
              <a:t>Improved computational time allowing for real-time application</a:t>
            </a:r>
          </a:p>
          <a:p>
            <a:pPr lvl="1"/>
            <a:r>
              <a:rPr lang="en-US" dirty="0"/>
              <a:t>Limitations:</a:t>
            </a:r>
          </a:p>
          <a:p>
            <a:pPr lvl="2"/>
            <a:r>
              <a:rPr lang="en-US" dirty="0"/>
              <a:t>Requires </a:t>
            </a:r>
            <a:r>
              <a:rPr lang="en-US" dirty="0" err="1"/>
              <a:t>keypoint</a:t>
            </a:r>
            <a:r>
              <a:rPr lang="en-US" dirty="0"/>
              <a:t> and descriptor generation method</a:t>
            </a:r>
          </a:p>
          <a:p>
            <a:pPr lvl="2"/>
            <a:r>
              <a:rPr lang="en-US" dirty="0"/>
              <a:t>Current model has issues with overfitting causing problems with generalization</a:t>
            </a:r>
          </a:p>
          <a:p>
            <a:pPr lvl="2"/>
            <a:r>
              <a:rPr lang="en-US" dirty="0"/>
              <a:t>Optimization for local and global matches</a:t>
            </a:r>
          </a:p>
        </p:txBody>
      </p:sp>
      <p:sp>
        <p:nvSpPr>
          <p:cNvPr id="2" name="灯片编号占位符 1">
            <a:extLst>
              <a:ext uri="{FF2B5EF4-FFF2-40B4-BE49-F238E27FC236}">
                <a16:creationId xmlns:a16="http://schemas.microsoft.com/office/drawing/2014/main" id="{926044A1-FCE3-BB94-4D98-154C0DA5A963}"/>
              </a:ext>
            </a:extLst>
          </p:cNvPr>
          <p:cNvSpPr>
            <a:spLocks noGrp="1"/>
          </p:cNvSpPr>
          <p:nvPr>
            <p:ph type="sldNum" sz="quarter" idx="12"/>
          </p:nvPr>
        </p:nvSpPr>
        <p:spPr/>
        <p:txBody>
          <a:bodyPr/>
          <a:lstStyle/>
          <a:p>
            <a:fld id="{2066355A-084C-D24E-9AD2-7E4FC41EA627}" type="slidenum">
              <a:rPr lang="en-US" smtClean="0"/>
              <a:t>11</a:t>
            </a:fld>
            <a:endParaRPr lang="en-US"/>
          </a:p>
        </p:txBody>
      </p:sp>
    </p:spTree>
    <p:extLst>
      <p:ext uri="{BB962C8B-B14F-4D97-AF65-F5344CB8AC3E}">
        <p14:creationId xmlns:p14="http://schemas.microsoft.com/office/powerpoint/2010/main" val="3997804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486B4-AA60-AD58-203C-199157F66ADB}"/>
              </a:ext>
            </a:extLst>
          </p:cNvPr>
          <p:cNvSpPr>
            <a:spLocks noGrp="1"/>
          </p:cNvSpPr>
          <p:nvPr>
            <p:ph type="title"/>
          </p:nvPr>
        </p:nvSpPr>
        <p:spPr/>
        <p:txBody>
          <a:bodyPr>
            <a:normAutofit fontScale="90000"/>
          </a:bodyPr>
          <a:lstStyle/>
          <a:p>
            <a:pPr algn="l"/>
            <a:r>
              <a:rPr lang="en-US" dirty="0"/>
              <a:t>References</a:t>
            </a:r>
          </a:p>
        </p:txBody>
      </p:sp>
      <p:sp>
        <p:nvSpPr>
          <p:cNvPr id="3" name="Content Placeholder 2">
            <a:extLst>
              <a:ext uri="{FF2B5EF4-FFF2-40B4-BE49-F238E27FC236}">
                <a16:creationId xmlns:a16="http://schemas.microsoft.com/office/drawing/2014/main" id="{DA2FEC9E-9184-9338-E0CA-8DCA6FD29F49}"/>
              </a:ext>
            </a:extLst>
          </p:cNvPr>
          <p:cNvSpPr>
            <a:spLocks noGrp="1"/>
          </p:cNvSpPr>
          <p:nvPr>
            <p:ph idx="1"/>
          </p:nvPr>
        </p:nvSpPr>
        <p:spPr>
          <a:xfrm>
            <a:off x="1140070" y="1583688"/>
            <a:ext cx="7735148" cy="2229634"/>
          </a:xfrm>
        </p:spPr>
        <p:txBody>
          <a:bodyPr>
            <a:normAutofit fontScale="92500" lnSpcReduction="20000"/>
          </a:bodyPr>
          <a:lstStyle/>
          <a:p>
            <a:pPr marL="0" indent="0" algn="just">
              <a:buNone/>
            </a:pPr>
            <a:r>
              <a:rPr lang="en-US" sz="1600" dirty="0"/>
              <a:t>[1] </a:t>
            </a:r>
            <a:r>
              <a:rPr lang="en-US" sz="1600" b="0" i="0" dirty="0">
                <a:solidFill>
                  <a:srgbClr val="333333"/>
                </a:solidFill>
                <a:effectLst/>
                <a:highlight>
                  <a:srgbClr val="FFFFFF"/>
                </a:highlight>
              </a:rPr>
              <a:t>H. </a:t>
            </a:r>
            <a:r>
              <a:rPr lang="en-US" sz="1600" b="0" i="0" dirty="0" err="1">
                <a:solidFill>
                  <a:srgbClr val="333333"/>
                </a:solidFill>
                <a:effectLst/>
                <a:highlight>
                  <a:srgbClr val="FFFFFF"/>
                </a:highlight>
              </a:rPr>
              <a:t>Durrant</a:t>
            </a:r>
            <a:r>
              <a:rPr lang="en-US" sz="1600" b="0" i="0" dirty="0">
                <a:solidFill>
                  <a:srgbClr val="333333"/>
                </a:solidFill>
                <a:effectLst/>
                <a:highlight>
                  <a:srgbClr val="FFFFFF"/>
                </a:highlight>
              </a:rPr>
              <a:t>-Whyte and T. Bailey, "Simultaneous localization and mapping: part I," in </a:t>
            </a:r>
            <a:r>
              <a:rPr lang="en-US" sz="1600" b="0" i="1" dirty="0">
                <a:solidFill>
                  <a:srgbClr val="333333"/>
                </a:solidFill>
                <a:effectLst/>
                <a:highlight>
                  <a:srgbClr val="FFFFFF"/>
                </a:highlight>
              </a:rPr>
              <a:t>IEEE Robotics &amp; Automation Magazine</a:t>
            </a:r>
            <a:r>
              <a:rPr lang="en-US" sz="1600" b="0" i="0" dirty="0">
                <a:solidFill>
                  <a:srgbClr val="333333"/>
                </a:solidFill>
                <a:effectLst/>
                <a:highlight>
                  <a:srgbClr val="FFFFFF"/>
                </a:highlight>
              </a:rPr>
              <a:t>, vol. 13, no. 2, pp. 99-110, June 2006, </a:t>
            </a:r>
            <a:r>
              <a:rPr lang="en-US" sz="1600" b="0" i="0" dirty="0" err="1">
                <a:solidFill>
                  <a:srgbClr val="333333"/>
                </a:solidFill>
                <a:effectLst/>
                <a:highlight>
                  <a:srgbClr val="FFFFFF"/>
                </a:highlight>
              </a:rPr>
              <a:t>doi</a:t>
            </a:r>
            <a:r>
              <a:rPr lang="en-US" sz="1600" b="0" i="0" dirty="0">
                <a:solidFill>
                  <a:srgbClr val="333333"/>
                </a:solidFill>
                <a:effectLst/>
                <a:highlight>
                  <a:srgbClr val="FFFFFF"/>
                </a:highlight>
              </a:rPr>
              <a:t>: 10.1109/MRA.2006.1638022. </a:t>
            </a:r>
          </a:p>
          <a:p>
            <a:pPr marL="0" indent="0" algn="just">
              <a:buNone/>
            </a:pPr>
            <a:r>
              <a:rPr lang="en-US" sz="1600" b="0" i="0" dirty="0">
                <a:solidFill>
                  <a:srgbClr val="333333"/>
                </a:solidFill>
                <a:effectLst/>
                <a:highlight>
                  <a:srgbClr val="FFFFFF"/>
                </a:highlight>
              </a:rPr>
              <a:t>[2] </a:t>
            </a:r>
            <a:r>
              <a:rPr lang="en-US" sz="1600" dirty="0"/>
              <a:t>David G Lowe. Distinctive image features from </a:t>
            </a:r>
            <a:r>
              <a:rPr lang="en-US" sz="1600" dirty="0" err="1"/>
              <a:t>scaleinvariant</a:t>
            </a:r>
            <a:r>
              <a:rPr lang="en-US" sz="1600" dirty="0"/>
              <a:t> keypoints. International Journal of Computer Vision, 60(2):91–110, 2004. </a:t>
            </a:r>
          </a:p>
          <a:p>
            <a:pPr marL="0" indent="0" algn="just">
              <a:buNone/>
            </a:pPr>
            <a:r>
              <a:rPr lang="en-US" sz="1600" dirty="0"/>
              <a:t>[3] Daniel </a:t>
            </a:r>
            <a:r>
              <a:rPr lang="en-US" sz="1600" dirty="0" err="1"/>
              <a:t>DeTone</a:t>
            </a:r>
            <a:r>
              <a:rPr lang="en-US" sz="1600" dirty="0"/>
              <a:t>, Tomasz </a:t>
            </a:r>
            <a:r>
              <a:rPr lang="en-US" sz="1600" dirty="0" err="1"/>
              <a:t>Malisiewicz</a:t>
            </a:r>
            <a:r>
              <a:rPr lang="en-US" sz="1600" dirty="0"/>
              <a:t>, and Andrew </a:t>
            </a:r>
            <a:r>
              <a:rPr lang="en-US" sz="1600" dirty="0" err="1"/>
              <a:t>Rabinovich</a:t>
            </a:r>
            <a:r>
              <a:rPr lang="en-US" sz="1600" dirty="0"/>
              <a:t>. </a:t>
            </a:r>
            <a:r>
              <a:rPr lang="en-US" sz="1600" dirty="0" err="1"/>
              <a:t>SuperPoint</a:t>
            </a:r>
            <a:r>
              <a:rPr lang="en-US" sz="1600" dirty="0"/>
              <a:t>: Self-supervised interest point detection and description. In CVPR Workshop on Deep Learning for Visual SLAM, 2018.</a:t>
            </a:r>
          </a:p>
          <a:p>
            <a:pPr marL="0" indent="0" algn="just">
              <a:buNone/>
            </a:pPr>
            <a:r>
              <a:rPr lang="en-US" sz="1600" dirty="0"/>
              <a:t>[4]</a:t>
            </a:r>
            <a:r>
              <a:rPr lang="en-US" sz="1600" dirty="0">
                <a:effectLst/>
              </a:rPr>
              <a:t> P.-E. </a:t>
            </a:r>
            <a:r>
              <a:rPr lang="en-US" sz="1600" dirty="0" err="1">
                <a:effectLst/>
              </a:rPr>
              <a:t>Sarlin</a:t>
            </a:r>
            <a:r>
              <a:rPr lang="en-US" sz="1600" dirty="0">
                <a:effectLst/>
              </a:rPr>
              <a:t>, D. </a:t>
            </a:r>
            <a:r>
              <a:rPr lang="en-US" sz="1600" dirty="0" err="1">
                <a:effectLst/>
              </a:rPr>
              <a:t>DeTone</a:t>
            </a:r>
            <a:r>
              <a:rPr lang="en-US" sz="1600" dirty="0">
                <a:effectLst/>
              </a:rPr>
              <a:t>, T. </a:t>
            </a:r>
            <a:r>
              <a:rPr lang="en-US" sz="1600" dirty="0" err="1">
                <a:effectLst/>
              </a:rPr>
              <a:t>Malisiewicz</a:t>
            </a:r>
            <a:r>
              <a:rPr lang="en-US" sz="1600" dirty="0">
                <a:effectLst/>
              </a:rPr>
              <a:t>, and A. </a:t>
            </a:r>
            <a:r>
              <a:rPr lang="en-US" sz="1600" dirty="0" err="1">
                <a:effectLst/>
              </a:rPr>
              <a:t>Rabinovich</a:t>
            </a:r>
            <a:r>
              <a:rPr lang="en-US" sz="1600" dirty="0">
                <a:effectLst/>
              </a:rPr>
              <a:t>, “Superglue: Learning feature matching with Graph Neural Networks,” arXiv.org, </a:t>
            </a:r>
            <a:r>
              <a:rPr lang="en-US" sz="1600" dirty="0">
                <a:effectLst/>
                <a:hlinkClick r:id="rId2"/>
              </a:rPr>
              <a:t>https://arxiv.org/abs/1911.11763</a:t>
            </a:r>
            <a:r>
              <a:rPr lang="en-US" sz="1600" dirty="0">
                <a:effectLst/>
              </a:rPr>
              <a:t>, 2020</a:t>
            </a:r>
            <a:endParaRPr lang="en-US" sz="1600" dirty="0"/>
          </a:p>
        </p:txBody>
      </p:sp>
      <p:sp>
        <p:nvSpPr>
          <p:cNvPr id="4" name="灯片编号占位符 3">
            <a:extLst>
              <a:ext uri="{FF2B5EF4-FFF2-40B4-BE49-F238E27FC236}">
                <a16:creationId xmlns:a16="http://schemas.microsoft.com/office/drawing/2014/main" id="{B1B04078-EE74-3088-001B-C6238FB373AA}"/>
              </a:ext>
            </a:extLst>
          </p:cNvPr>
          <p:cNvSpPr>
            <a:spLocks noGrp="1"/>
          </p:cNvSpPr>
          <p:nvPr>
            <p:ph type="sldNum" sz="quarter" idx="12"/>
          </p:nvPr>
        </p:nvSpPr>
        <p:spPr/>
        <p:txBody>
          <a:bodyPr/>
          <a:lstStyle/>
          <a:p>
            <a:fld id="{2066355A-084C-D24E-9AD2-7E4FC41EA627}" type="slidenum">
              <a:rPr lang="en-US" smtClean="0"/>
              <a:t>12</a:t>
            </a:fld>
            <a:endParaRPr lang="en-US"/>
          </a:p>
        </p:txBody>
      </p:sp>
    </p:spTree>
    <p:extLst>
      <p:ext uri="{BB962C8B-B14F-4D97-AF65-F5344CB8AC3E}">
        <p14:creationId xmlns:p14="http://schemas.microsoft.com/office/powerpoint/2010/main" val="2634571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32F881-0722-88EC-B0C1-A6E828FC6A74}"/>
              </a:ext>
            </a:extLst>
          </p:cNvPr>
          <p:cNvSpPr>
            <a:spLocks noGrp="1"/>
          </p:cNvSpPr>
          <p:nvPr>
            <p:ph type="ctrTitle"/>
          </p:nvPr>
        </p:nvSpPr>
        <p:spPr/>
        <p:txBody>
          <a:bodyPr>
            <a:normAutofit fontScale="90000"/>
          </a:bodyPr>
          <a:lstStyle/>
          <a:p>
            <a:r>
              <a:rPr lang="en-US" dirty="0"/>
              <a:t>Thank You,</a:t>
            </a:r>
            <a:br>
              <a:rPr lang="en-US" dirty="0"/>
            </a:br>
            <a:r>
              <a:rPr lang="en-US" dirty="0"/>
              <a:t>Questions?</a:t>
            </a:r>
          </a:p>
        </p:txBody>
      </p:sp>
      <p:sp>
        <p:nvSpPr>
          <p:cNvPr id="2" name="灯片编号占位符 1">
            <a:extLst>
              <a:ext uri="{FF2B5EF4-FFF2-40B4-BE49-F238E27FC236}">
                <a16:creationId xmlns:a16="http://schemas.microsoft.com/office/drawing/2014/main" id="{3C708711-0209-D36D-C135-D57C7CAC6E73}"/>
              </a:ext>
            </a:extLst>
          </p:cNvPr>
          <p:cNvSpPr>
            <a:spLocks noGrp="1"/>
          </p:cNvSpPr>
          <p:nvPr>
            <p:ph type="sldNum" sz="quarter" idx="12"/>
          </p:nvPr>
        </p:nvSpPr>
        <p:spPr/>
        <p:txBody>
          <a:bodyPr/>
          <a:lstStyle/>
          <a:p>
            <a:fld id="{AF88E988-FB04-AB4E-BE5A-59F242AF7F7A}" type="slidenum">
              <a:rPr lang="en-US" smtClean="0"/>
              <a:t>13</a:t>
            </a:fld>
            <a:endParaRPr lang="en-US"/>
          </a:p>
        </p:txBody>
      </p:sp>
    </p:spTree>
    <p:extLst>
      <p:ext uri="{BB962C8B-B14F-4D97-AF65-F5344CB8AC3E}">
        <p14:creationId xmlns:p14="http://schemas.microsoft.com/office/powerpoint/2010/main" val="1718591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灯片编号占位符 7">
            <a:extLst>
              <a:ext uri="{FF2B5EF4-FFF2-40B4-BE49-F238E27FC236}">
                <a16:creationId xmlns:a16="http://schemas.microsoft.com/office/drawing/2014/main" id="{E7AD8A0F-B47A-D8C7-EFD1-1C910260E103}"/>
              </a:ext>
            </a:extLst>
          </p:cNvPr>
          <p:cNvSpPr>
            <a:spLocks noGrp="1"/>
          </p:cNvSpPr>
          <p:nvPr>
            <p:ph type="sldNum" sz="quarter" idx="12"/>
          </p:nvPr>
        </p:nvSpPr>
        <p:spPr/>
        <p:txBody>
          <a:bodyPr/>
          <a:lstStyle/>
          <a:p>
            <a:fld id="{2066355A-084C-D24E-9AD2-7E4FC41EA627}" type="slidenum">
              <a:rPr lang="en-US" smtClean="0"/>
              <a:t>14</a:t>
            </a:fld>
            <a:endParaRPr lang="en-US"/>
          </a:p>
        </p:txBody>
      </p:sp>
      <p:sp>
        <p:nvSpPr>
          <p:cNvPr id="2" name="Title 1">
            <a:extLst>
              <a:ext uri="{FF2B5EF4-FFF2-40B4-BE49-F238E27FC236}">
                <a16:creationId xmlns:a16="http://schemas.microsoft.com/office/drawing/2014/main" id="{6C79BD0A-B557-7F44-F1D0-BEACF7537B76}"/>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Extra data needed</a:t>
            </a:r>
          </a:p>
        </p:txBody>
      </p:sp>
      <p:pic>
        <p:nvPicPr>
          <p:cNvPr id="4" name="图片 3" descr="路上有许多伞&#10;&#10;中度可信度描述已自动生成">
            <a:extLst>
              <a:ext uri="{FF2B5EF4-FFF2-40B4-BE49-F238E27FC236}">
                <a16:creationId xmlns:a16="http://schemas.microsoft.com/office/drawing/2014/main" id="{312DDE4C-CFDE-4A0C-2F57-9448B519D2A4}"/>
              </a:ext>
            </a:extLst>
          </p:cNvPr>
          <p:cNvPicPr>
            <a:picLocks noChangeAspect="1"/>
          </p:cNvPicPr>
          <p:nvPr/>
        </p:nvPicPr>
        <p:blipFill>
          <a:blip r:embed="rId2"/>
          <a:stretch>
            <a:fillRect/>
          </a:stretch>
        </p:blipFill>
        <p:spPr>
          <a:xfrm>
            <a:off x="1716900" y="2696881"/>
            <a:ext cx="5963771" cy="2207304"/>
          </a:xfrm>
          <a:prstGeom prst="rect">
            <a:avLst/>
          </a:prstGeom>
        </p:spPr>
      </p:pic>
      <p:pic>
        <p:nvPicPr>
          <p:cNvPr id="7" name="图片 6">
            <a:extLst>
              <a:ext uri="{FF2B5EF4-FFF2-40B4-BE49-F238E27FC236}">
                <a16:creationId xmlns:a16="http://schemas.microsoft.com/office/drawing/2014/main" id="{3E153C3F-0A75-CF68-AB4D-7A2DF65CB14C}"/>
              </a:ext>
            </a:extLst>
          </p:cNvPr>
          <p:cNvPicPr>
            <a:picLocks noChangeAspect="1"/>
          </p:cNvPicPr>
          <p:nvPr/>
        </p:nvPicPr>
        <p:blipFill>
          <a:blip r:embed="rId3"/>
          <a:stretch>
            <a:fillRect/>
          </a:stretch>
        </p:blipFill>
        <p:spPr>
          <a:xfrm>
            <a:off x="954740" y="2349349"/>
            <a:ext cx="7839635" cy="222401"/>
          </a:xfrm>
          <a:prstGeom prst="rect">
            <a:avLst/>
          </a:prstGeom>
        </p:spPr>
      </p:pic>
      <p:sp>
        <p:nvSpPr>
          <p:cNvPr id="10" name="文本框 9">
            <a:extLst>
              <a:ext uri="{FF2B5EF4-FFF2-40B4-BE49-F238E27FC236}">
                <a16:creationId xmlns:a16="http://schemas.microsoft.com/office/drawing/2014/main" id="{9A61DF04-436E-5464-F45F-A0C8747164A9}"/>
              </a:ext>
            </a:extLst>
          </p:cNvPr>
          <p:cNvSpPr txBox="1"/>
          <p:nvPr/>
        </p:nvSpPr>
        <p:spPr>
          <a:xfrm>
            <a:off x="954740" y="1045072"/>
            <a:ext cx="8108578" cy="1077218"/>
          </a:xfrm>
          <a:prstGeom prst="rect">
            <a:avLst/>
          </a:prstGeom>
          <a:noFill/>
        </p:spPr>
        <p:txBody>
          <a:bodyPr wrap="square">
            <a:spAutoFit/>
          </a:bodyPr>
          <a:lstStyle/>
          <a:p>
            <a:r>
              <a:rPr lang="en-US" sz="1600" dirty="0"/>
              <a:t>The script needs each line in the pairs file to have 38 entries for evaluation:</a:t>
            </a:r>
          </a:p>
          <a:p>
            <a:r>
              <a:rPr lang="en-US" sz="1600" b="1" dirty="0"/>
              <a:t>Additional Parameters: </a:t>
            </a:r>
            <a:r>
              <a:rPr lang="en-US" sz="1600" dirty="0"/>
              <a:t>The remaining 36 entries might include camera intrinsics, </a:t>
            </a:r>
            <a:r>
              <a:rPr lang="en-US" sz="1600" dirty="0" err="1"/>
              <a:t>extrinsics</a:t>
            </a:r>
            <a:r>
              <a:rPr lang="en-US" sz="1600" dirty="0"/>
              <a:t>, and possibly other information necessary to perform a detailed evaluation. This could involve rotation matrices, translation vectors, and other camera parameters.</a:t>
            </a:r>
          </a:p>
        </p:txBody>
      </p:sp>
    </p:spTree>
    <p:extLst>
      <p:ext uri="{BB962C8B-B14F-4D97-AF65-F5344CB8AC3E}">
        <p14:creationId xmlns:p14="http://schemas.microsoft.com/office/powerpoint/2010/main" val="173395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灯片编号占位符 7">
            <a:extLst>
              <a:ext uri="{FF2B5EF4-FFF2-40B4-BE49-F238E27FC236}">
                <a16:creationId xmlns:a16="http://schemas.microsoft.com/office/drawing/2014/main" id="{E7AD8A0F-B47A-D8C7-EFD1-1C910260E103}"/>
              </a:ext>
            </a:extLst>
          </p:cNvPr>
          <p:cNvSpPr>
            <a:spLocks noGrp="1"/>
          </p:cNvSpPr>
          <p:nvPr>
            <p:ph type="sldNum" sz="quarter" idx="12"/>
          </p:nvPr>
        </p:nvSpPr>
        <p:spPr/>
        <p:txBody>
          <a:bodyPr/>
          <a:lstStyle/>
          <a:p>
            <a:fld id="{2066355A-084C-D24E-9AD2-7E4FC41EA627}" type="slidenum">
              <a:rPr lang="en-US" smtClean="0"/>
              <a:t>15</a:t>
            </a:fld>
            <a:endParaRPr lang="en-US"/>
          </a:p>
        </p:txBody>
      </p:sp>
      <p:sp>
        <p:nvSpPr>
          <p:cNvPr id="2" name="Title 1">
            <a:extLst>
              <a:ext uri="{FF2B5EF4-FFF2-40B4-BE49-F238E27FC236}">
                <a16:creationId xmlns:a16="http://schemas.microsoft.com/office/drawing/2014/main" id="{6C79BD0A-B557-7F44-F1D0-BEACF7537B76}"/>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Evaluation failed</a:t>
            </a:r>
          </a:p>
        </p:txBody>
      </p:sp>
      <p:pic>
        <p:nvPicPr>
          <p:cNvPr id="5" name="图片 4" descr="路旁的轨道上&#10;&#10;中度可信度描述已自动生成">
            <a:extLst>
              <a:ext uri="{FF2B5EF4-FFF2-40B4-BE49-F238E27FC236}">
                <a16:creationId xmlns:a16="http://schemas.microsoft.com/office/drawing/2014/main" id="{D03B2FFD-FBBE-AC0F-8150-2AAE6E60F782}"/>
              </a:ext>
            </a:extLst>
          </p:cNvPr>
          <p:cNvPicPr>
            <a:picLocks noChangeAspect="1"/>
          </p:cNvPicPr>
          <p:nvPr/>
        </p:nvPicPr>
        <p:blipFill>
          <a:blip r:embed="rId2"/>
          <a:stretch>
            <a:fillRect/>
          </a:stretch>
        </p:blipFill>
        <p:spPr>
          <a:xfrm>
            <a:off x="2184019" y="3101442"/>
            <a:ext cx="5429753" cy="2009654"/>
          </a:xfrm>
          <a:prstGeom prst="rect">
            <a:avLst/>
          </a:prstGeom>
        </p:spPr>
      </p:pic>
      <p:pic>
        <p:nvPicPr>
          <p:cNvPr id="6" name="图片 5">
            <a:extLst>
              <a:ext uri="{FF2B5EF4-FFF2-40B4-BE49-F238E27FC236}">
                <a16:creationId xmlns:a16="http://schemas.microsoft.com/office/drawing/2014/main" id="{EB8204D6-DF26-E144-A49E-24DB3631AD63}"/>
              </a:ext>
            </a:extLst>
          </p:cNvPr>
          <p:cNvPicPr>
            <a:picLocks noChangeAspect="1"/>
          </p:cNvPicPr>
          <p:nvPr/>
        </p:nvPicPr>
        <p:blipFill>
          <a:blip r:embed="rId3"/>
          <a:stretch>
            <a:fillRect/>
          </a:stretch>
        </p:blipFill>
        <p:spPr>
          <a:xfrm>
            <a:off x="2184019" y="1037231"/>
            <a:ext cx="5429753" cy="2009654"/>
          </a:xfrm>
          <a:prstGeom prst="rect">
            <a:avLst/>
          </a:prstGeom>
        </p:spPr>
      </p:pic>
    </p:spTree>
    <p:extLst>
      <p:ext uri="{BB962C8B-B14F-4D97-AF65-F5344CB8AC3E}">
        <p14:creationId xmlns:p14="http://schemas.microsoft.com/office/powerpoint/2010/main" val="128712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9C3B0-9EEC-5CF7-F066-1641BB9EA83E}"/>
              </a:ext>
            </a:extLst>
          </p:cNvPr>
          <p:cNvSpPr>
            <a:spLocks noGrp="1"/>
          </p:cNvSpPr>
          <p:nvPr>
            <p:ph type="title"/>
          </p:nvPr>
        </p:nvSpPr>
        <p:spPr/>
        <p:txBody>
          <a:bodyPr>
            <a:normAutofit fontScale="90000"/>
          </a:bodyPr>
          <a:lstStyle/>
          <a:p>
            <a:pPr algn="l"/>
            <a:r>
              <a:rPr lang="en-US" dirty="0"/>
              <a:t>Feature Matching</a:t>
            </a:r>
          </a:p>
        </p:txBody>
      </p:sp>
      <p:sp>
        <p:nvSpPr>
          <p:cNvPr id="3" name="Content Placeholder 2">
            <a:extLst>
              <a:ext uri="{FF2B5EF4-FFF2-40B4-BE49-F238E27FC236}">
                <a16:creationId xmlns:a16="http://schemas.microsoft.com/office/drawing/2014/main" id="{83460E83-F5D5-B559-F1A9-520B8F07E2CD}"/>
              </a:ext>
            </a:extLst>
          </p:cNvPr>
          <p:cNvSpPr>
            <a:spLocks noGrp="1"/>
          </p:cNvSpPr>
          <p:nvPr>
            <p:ph sz="half" idx="1"/>
          </p:nvPr>
        </p:nvSpPr>
        <p:spPr>
          <a:xfrm>
            <a:off x="992777" y="1007177"/>
            <a:ext cx="3284208" cy="1536487"/>
          </a:xfrm>
        </p:spPr>
        <p:txBody>
          <a:bodyPr>
            <a:noAutofit/>
          </a:bodyPr>
          <a:lstStyle/>
          <a:p>
            <a:pPr marL="0" indent="0" algn="just">
              <a:buNone/>
            </a:pPr>
            <a:r>
              <a:rPr lang="en-US" sz="1400" b="1" dirty="0"/>
              <a:t>Objective: </a:t>
            </a:r>
            <a:r>
              <a:rPr lang="en-US" sz="1400" dirty="0"/>
              <a:t>Identify points or landmarks within images to establish links between differing views and frames.</a:t>
            </a:r>
          </a:p>
          <a:p>
            <a:pPr marL="0" indent="0" algn="just">
              <a:buNone/>
            </a:pPr>
            <a:r>
              <a:rPr lang="en-US" sz="1400" b="1" dirty="0"/>
              <a:t>Significance: </a:t>
            </a:r>
            <a:r>
              <a:rPr lang="en-US" sz="1400" dirty="0"/>
              <a:t>Object Recognition, Image Stitching, Simultaneous Localization and Mapping (SLAM) </a:t>
            </a:r>
            <a:r>
              <a:rPr lang="en-US" sz="1400" baseline="30000" dirty="0"/>
              <a:t>[1]</a:t>
            </a:r>
            <a:r>
              <a:rPr lang="en-US" sz="1400" dirty="0"/>
              <a:t>, etc.</a:t>
            </a:r>
          </a:p>
        </p:txBody>
      </p:sp>
      <p:sp>
        <p:nvSpPr>
          <p:cNvPr id="4" name="TextBox 3">
            <a:extLst>
              <a:ext uri="{FF2B5EF4-FFF2-40B4-BE49-F238E27FC236}">
                <a16:creationId xmlns:a16="http://schemas.microsoft.com/office/drawing/2014/main" id="{06561E46-5F4F-D8D3-AF6B-010058EFA23A}"/>
              </a:ext>
            </a:extLst>
          </p:cNvPr>
          <p:cNvSpPr txBox="1"/>
          <p:nvPr/>
        </p:nvSpPr>
        <p:spPr>
          <a:xfrm>
            <a:off x="1391085" y="4712613"/>
            <a:ext cx="2689958" cy="430887"/>
          </a:xfrm>
          <a:prstGeom prst="rect">
            <a:avLst/>
          </a:prstGeom>
          <a:noFill/>
        </p:spPr>
        <p:txBody>
          <a:bodyPr wrap="square" rtlCol="0">
            <a:spAutoFit/>
          </a:bodyPr>
          <a:lstStyle/>
          <a:p>
            <a:pPr algn="ctr"/>
            <a:r>
              <a:rPr lang="en-US" sz="1100" dirty="0"/>
              <a:t>Figure 1: Example of keypoints and descriptor using SIFT </a:t>
            </a:r>
            <a:r>
              <a:rPr lang="en-US" sz="1100" baseline="30000" dirty="0"/>
              <a:t>[2]</a:t>
            </a:r>
          </a:p>
        </p:txBody>
      </p:sp>
      <p:pic>
        <p:nvPicPr>
          <p:cNvPr id="5" name="Picture 4" descr="A house with many windows&#10;&#10;Description automatically generated with medium confidence">
            <a:extLst>
              <a:ext uri="{FF2B5EF4-FFF2-40B4-BE49-F238E27FC236}">
                <a16:creationId xmlns:a16="http://schemas.microsoft.com/office/drawing/2014/main" id="{A0CB469D-07B9-E536-AE73-CBEAD61212A4}"/>
              </a:ext>
            </a:extLst>
          </p:cNvPr>
          <p:cNvPicPr>
            <a:picLocks noChangeAspect="1"/>
          </p:cNvPicPr>
          <p:nvPr/>
        </p:nvPicPr>
        <p:blipFill>
          <a:blip r:embed="rId3"/>
          <a:stretch>
            <a:fillRect/>
          </a:stretch>
        </p:blipFill>
        <p:spPr>
          <a:xfrm>
            <a:off x="1527404" y="2599838"/>
            <a:ext cx="2417319" cy="2112776"/>
          </a:xfrm>
          <a:prstGeom prst="rect">
            <a:avLst/>
          </a:prstGeom>
        </p:spPr>
      </p:pic>
      <p:pic>
        <p:nvPicPr>
          <p:cNvPr id="7" name="Picture 6" descr="A collage of images of green lights&#10;&#10;Description automatically generated">
            <a:extLst>
              <a:ext uri="{FF2B5EF4-FFF2-40B4-BE49-F238E27FC236}">
                <a16:creationId xmlns:a16="http://schemas.microsoft.com/office/drawing/2014/main" id="{FF9C19CE-831C-24BC-35A9-6BA09C08E1B0}"/>
              </a:ext>
            </a:extLst>
          </p:cNvPr>
          <p:cNvPicPr>
            <a:picLocks noChangeAspect="1"/>
          </p:cNvPicPr>
          <p:nvPr/>
        </p:nvPicPr>
        <p:blipFill>
          <a:blip r:embed="rId4"/>
          <a:stretch>
            <a:fillRect/>
          </a:stretch>
        </p:blipFill>
        <p:spPr>
          <a:xfrm>
            <a:off x="5003880" y="2620171"/>
            <a:ext cx="3447987" cy="2091572"/>
          </a:xfrm>
          <a:prstGeom prst="rect">
            <a:avLst/>
          </a:prstGeom>
        </p:spPr>
      </p:pic>
      <p:sp>
        <p:nvSpPr>
          <p:cNvPr id="8" name="TextBox 7">
            <a:extLst>
              <a:ext uri="{FF2B5EF4-FFF2-40B4-BE49-F238E27FC236}">
                <a16:creationId xmlns:a16="http://schemas.microsoft.com/office/drawing/2014/main" id="{E9C75292-F832-0548-72B6-357424B7ABC8}"/>
              </a:ext>
            </a:extLst>
          </p:cNvPr>
          <p:cNvSpPr txBox="1"/>
          <p:nvPr/>
        </p:nvSpPr>
        <p:spPr>
          <a:xfrm>
            <a:off x="4818059" y="4684849"/>
            <a:ext cx="3838218" cy="430887"/>
          </a:xfrm>
          <a:prstGeom prst="rect">
            <a:avLst/>
          </a:prstGeom>
          <a:noFill/>
        </p:spPr>
        <p:txBody>
          <a:bodyPr wrap="square" rtlCol="0">
            <a:spAutoFit/>
          </a:bodyPr>
          <a:lstStyle/>
          <a:p>
            <a:pPr algn="ctr"/>
            <a:r>
              <a:rPr lang="en-US" sz="1100" dirty="0"/>
              <a:t>Figure 2: Comparison of Feature Matching  Techniques both Traditional and Deep-Learning Based </a:t>
            </a:r>
            <a:r>
              <a:rPr lang="en-US" sz="1100" baseline="30000" dirty="0"/>
              <a:t>[3]</a:t>
            </a:r>
          </a:p>
        </p:txBody>
      </p:sp>
      <p:sp>
        <p:nvSpPr>
          <p:cNvPr id="9" name="文本框 8">
            <a:extLst>
              <a:ext uri="{FF2B5EF4-FFF2-40B4-BE49-F238E27FC236}">
                <a16:creationId xmlns:a16="http://schemas.microsoft.com/office/drawing/2014/main" id="{32D64B0A-5D97-EAC5-C23E-3660D3D75FFC}"/>
              </a:ext>
            </a:extLst>
          </p:cNvPr>
          <p:cNvSpPr txBox="1"/>
          <p:nvPr/>
        </p:nvSpPr>
        <p:spPr>
          <a:xfrm>
            <a:off x="4434840" y="969058"/>
            <a:ext cx="4604657" cy="1554272"/>
          </a:xfrm>
          <a:prstGeom prst="rect">
            <a:avLst/>
          </a:prstGeom>
          <a:noFill/>
        </p:spPr>
        <p:txBody>
          <a:bodyPr wrap="square">
            <a:spAutoFit/>
          </a:bodyPr>
          <a:lstStyle/>
          <a:p>
            <a:pPr algn="just"/>
            <a:r>
              <a:rPr lang="en-US" sz="1400" b="1" dirty="0"/>
              <a:t>Classification: </a:t>
            </a:r>
            <a:r>
              <a:rPr lang="en-US" sz="1400" dirty="0"/>
              <a:t>Two overarching techniques</a:t>
            </a:r>
          </a:p>
          <a:p>
            <a:pPr marL="171450" indent="-171450" algn="just">
              <a:buFont typeface="Arial" panose="020B0604020202020204" pitchFamily="34" charset="0"/>
              <a:buChar char="•"/>
            </a:pPr>
            <a:r>
              <a:rPr lang="en-US" sz="1200" dirty="0"/>
              <a:t>Traditional Feature Matching: Utilizes handcrafted algorithms to develop interest Point (keypoints) and descriptors</a:t>
            </a:r>
          </a:p>
          <a:p>
            <a:pPr marL="628650" lvl="1" indent="-171450" algn="just">
              <a:buFont typeface="Arial" panose="020B0604020202020204" pitchFamily="34" charset="0"/>
              <a:buChar char="•"/>
            </a:pPr>
            <a:r>
              <a:rPr lang="en-US" sz="1100" dirty="0"/>
              <a:t>SIFT (Scale-Invariant Feature Transform), SURF (Speeded-Up Robust Features), ORB (Oriented FAST and Rotated BRIEF)</a:t>
            </a:r>
          </a:p>
          <a:p>
            <a:pPr marL="171450" indent="-171450" algn="just">
              <a:buFont typeface="Arial" panose="020B0604020202020204" pitchFamily="34" charset="0"/>
              <a:buChar char="•"/>
            </a:pPr>
            <a:r>
              <a:rPr lang="en-US" sz="1200" dirty="0"/>
              <a:t>Deep-Learning Based Feature Matching: Utilizes neural networks to learn and develop feature representations</a:t>
            </a:r>
          </a:p>
          <a:p>
            <a:pPr marL="628650" lvl="1" indent="-171450" algn="just">
              <a:buFont typeface="Arial" panose="020B0604020202020204" pitchFamily="34" charset="0"/>
              <a:buChar char="•"/>
            </a:pPr>
            <a:r>
              <a:rPr lang="en-US" sz="1100" dirty="0" err="1"/>
              <a:t>DeepDesc</a:t>
            </a:r>
            <a:r>
              <a:rPr lang="en-US" sz="1100" dirty="0"/>
              <a:t>, LIFT (Local Invariant Feature Transform), </a:t>
            </a:r>
            <a:r>
              <a:rPr lang="en-US" sz="1100" b="1" dirty="0" err="1"/>
              <a:t>SuperPoint</a:t>
            </a:r>
            <a:endParaRPr lang="en-US" sz="1100" b="1" dirty="0"/>
          </a:p>
        </p:txBody>
      </p:sp>
      <p:cxnSp>
        <p:nvCxnSpPr>
          <p:cNvPr id="11" name="直接连接符 10">
            <a:extLst>
              <a:ext uri="{FF2B5EF4-FFF2-40B4-BE49-F238E27FC236}">
                <a16:creationId xmlns:a16="http://schemas.microsoft.com/office/drawing/2014/main" id="{BC70DDA1-8E1D-3B70-97AD-11EC3224CACF}"/>
              </a:ext>
            </a:extLst>
          </p:cNvPr>
          <p:cNvCxnSpPr/>
          <p:nvPr/>
        </p:nvCxnSpPr>
        <p:spPr>
          <a:xfrm>
            <a:off x="4362994" y="1037799"/>
            <a:ext cx="0" cy="1627024"/>
          </a:xfrm>
          <a:prstGeom prst="line">
            <a:avLst/>
          </a:prstGeom>
          <a:ln>
            <a:solidFill>
              <a:srgbClr val="00B0F0"/>
            </a:solidFill>
            <a:prstDash val="lgDashDot"/>
          </a:ln>
        </p:spPr>
        <p:style>
          <a:lnRef idx="2">
            <a:schemeClr val="accent1"/>
          </a:lnRef>
          <a:fillRef idx="0">
            <a:schemeClr val="accent1"/>
          </a:fillRef>
          <a:effectRef idx="1">
            <a:schemeClr val="accent1"/>
          </a:effectRef>
          <a:fontRef idx="minor">
            <a:schemeClr val="tx1"/>
          </a:fontRef>
        </p:style>
      </p:cxnSp>
      <p:sp>
        <p:nvSpPr>
          <p:cNvPr id="12" name="灯片编号占位符 11">
            <a:extLst>
              <a:ext uri="{FF2B5EF4-FFF2-40B4-BE49-F238E27FC236}">
                <a16:creationId xmlns:a16="http://schemas.microsoft.com/office/drawing/2014/main" id="{C437301C-0275-02D7-85E0-2A489E545A78}"/>
              </a:ext>
            </a:extLst>
          </p:cNvPr>
          <p:cNvSpPr>
            <a:spLocks noGrp="1"/>
          </p:cNvSpPr>
          <p:nvPr>
            <p:ph type="sldNum" sz="quarter" idx="12"/>
          </p:nvPr>
        </p:nvSpPr>
        <p:spPr/>
        <p:txBody>
          <a:bodyPr/>
          <a:lstStyle/>
          <a:p>
            <a:fld id="{2066355A-084C-D24E-9AD2-7E4FC41EA627}" type="slidenum">
              <a:rPr lang="en-US" smtClean="0"/>
              <a:t>2</a:t>
            </a:fld>
            <a:endParaRPr lang="en-US"/>
          </a:p>
        </p:txBody>
      </p:sp>
    </p:spTree>
    <p:extLst>
      <p:ext uri="{BB962C8B-B14F-4D97-AF65-F5344CB8AC3E}">
        <p14:creationId xmlns:p14="http://schemas.microsoft.com/office/powerpoint/2010/main" val="3361077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FB163-2D55-12EC-1DBC-B58433447093}"/>
              </a:ext>
            </a:extLst>
          </p:cNvPr>
          <p:cNvSpPr>
            <a:spLocks noGrp="1"/>
          </p:cNvSpPr>
          <p:nvPr>
            <p:ph type="title"/>
          </p:nvPr>
        </p:nvSpPr>
        <p:spPr/>
        <p:txBody>
          <a:bodyPr>
            <a:noAutofit/>
          </a:bodyPr>
          <a:lstStyle/>
          <a:p>
            <a:pPr algn="l"/>
            <a:r>
              <a:rPr lang="en-US" sz="3600" dirty="0"/>
              <a:t>SIFT (Scale-Invariant Feature Transform)</a:t>
            </a:r>
          </a:p>
        </p:txBody>
      </p:sp>
      <p:sp>
        <p:nvSpPr>
          <p:cNvPr id="3" name="Content Placeholder 2">
            <a:extLst>
              <a:ext uri="{FF2B5EF4-FFF2-40B4-BE49-F238E27FC236}">
                <a16:creationId xmlns:a16="http://schemas.microsoft.com/office/drawing/2014/main" id="{37E106AB-5854-BB22-2DD9-C42F78CB7AF8}"/>
              </a:ext>
            </a:extLst>
          </p:cNvPr>
          <p:cNvSpPr>
            <a:spLocks noGrp="1"/>
          </p:cNvSpPr>
          <p:nvPr>
            <p:ph sz="half" idx="1"/>
          </p:nvPr>
        </p:nvSpPr>
        <p:spPr>
          <a:xfrm>
            <a:off x="979119" y="1100272"/>
            <a:ext cx="5322519" cy="3889966"/>
          </a:xfrm>
        </p:spPr>
        <p:txBody>
          <a:bodyPr>
            <a:normAutofit fontScale="92500"/>
          </a:bodyPr>
          <a:lstStyle/>
          <a:p>
            <a:pPr marL="0" indent="0" algn="just">
              <a:buNone/>
            </a:pPr>
            <a:r>
              <a:rPr lang="en-US" sz="1600" b="1" dirty="0"/>
              <a:t>Purpose:</a:t>
            </a:r>
            <a:r>
              <a:rPr lang="en-US" sz="1600" dirty="0"/>
              <a:t> Develop a method that is invariant to scale, rotation, and illumination</a:t>
            </a:r>
          </a:p>
          <a:p>
            <a:pPr marL="800100" lvl="1" indent="-342900" algn="just">
              <a:buFont typeface="+mj-lt"/>
              <a:buAutoNum type="arabicPeriod"/>
            </a:pPr>
            <a:r>
              <a:rPr lang="en-US" sz="1400" b="1" i="0" dirty="0">
                <a:solidFill>
                  <a:srgbClr val="0D0D0D"/>
                </a:solidFill>
                <a:effectLst/>
                <a:highlight>
                  <a:srgbClr val="FFFFFF"/>
                </a:highlight>
              </a:rPr>
              <a:t>Detection</a:t>
            </a:r>
            <a:r>
              <a:rPr lang="en-US" sz="1400" b="0" i="0" dirty="0">
                <a:solidFill>
                  <a:srgbClr val="0D0D0D"/>
                </a:solidFill>
                <a:effectLst/>
                <a:highlight>
                  <a:srgbClr val="FFFFFF"/>
                </a:highlight>
              </a:rPr>
              <a:t>: Locates keypoints using scale-space extrema from the Difference of Gaussians.</a:t>
            </a:r>
          </a:p>
          <a:p>
            <a:pPr marL="800100" lvl="1" indent="-342900" algn="just">
              <a:buFont typeface="+mj-lt"/>
              <a:buAutoNum type="arabicPeriod"/>
            </a:pPr>
            <a:r>
              <a:rPr lang="en-US" sz="1400" b="1" i="0" dirty="0">
                <a:solidFill>
                  <a:srgbClr val="0D0D0D"/>
                </a:solidFill>
                <a:effectLst/>
                <a:highlight>
                  <a:srgbClr val="FFFFFF"/>
                </a:highlight>
              </a:rPr>
              <a:t>Description</a:t>
            </a:r>
            <a:r>
              <a:rPr lang="en-US" sz="1400" b="0" i="0" dirty="0">
                <a:solidFill>
                  <a:srgbClr val="0D0D0D"/>
                </a:solidFill>
                <a:effectLst/>
                <a:highlight>
                  <a:srgbClr val="FFFFFF"/>
                </a:highlight>
              </a:rPr>
              <a:t>: Creates descriptors using gradient orientation histograms around keypoints.</a:t>
            </a:r>
          </a:p>
          <a:p>
            <a:pPr marL="0" indent="0" algn="just">
              <a:buNone/>
            </a:pPr>
            <a:r>
              <a:rPr lang="en-US" sz="1600" b="1" dirty="0"/>
              <a:t>Disadvantages:</a:t>
            </a:r>
            <a:r>
              <a:rPr lang="en-US" sz="1600" dirty="0"/>
              <a:t> </a:t>
            </a:r>
          </a:p>
          <a:p>
            <a:pPr marL="914400" lvl="1" indent="-457200" algn="just">
              <a:buFont typeface="+mj-lt"/>
              <a:buAutoNum type="arabicPeriod"/>
            </a:pPr>
            <a:r>
              <a:rPr lang="en-US" sz="1400" b="1" i="0" dirty="0">
                <a:solidFill>
                  <a:srgbClr val="0D0D0D"/>
                </a:solidFill>
                <a:effectLst/>
                <a:highlight>
                  <a:srgbClr val="FFFFFF"/>
                </a:highlight>
              </a:rPr>
              <a:t>Computational Load</a:t>
            </a:r>
            <a:r>
              <a:rPr lang="en-US" sz="1400" b="0" i="0" dirty="0">
                <a:solidFill>
                  <a:srgbClr val="0D0D0D"/>
                </a:solidFill>
                <a:effectLst/>
                <a:highlight>
                  <a:srgbClr val="FFFFFF"/>
                </a:highlight>
              </a:rPr>
              <a:t>: More computationally intensive, potentially slower on large datasets.</a:t>
            </a:r>
            <a:endParaRPr lang="en-US" sz="1400" i="0" dirty="0">
              <a:solidFill>
                <a:srgbClr val="0D0D0D"/>
              </a:solidFill>
              <a:effectLst/>
              <a:highlight>
                <a:srgbClr val="FFFFFF"/>
              </a:highlight>
            </a:endParaRPr>
          </a:p>
          <a:p>
            <a:pPr marL="914400" lvl="1" indent="-457200" algn="just">
              <a:buFont typeface="+mj-lt"/>
              <a:buAutoNum type="arabicPeriod"/>
            </a:pPr>
            <a:r>
              <a:rPr lang="en-US" sz="1400" b="1" dirty="0"/>
              <a:t>Application Requirements:</a:t>
            </a:r>
            <a:r>
              <a:rPr lang="en-US" sz="1400" dirty="0"/>
              <a:t> </a:t>
            </a:r>
          </a:p>
          <a:p>
            <a:pPr marL="1314450" lvl="2" indent="-457200" algn="just">
              <a:buFont typeface="+mj-lt"/>
              <a:buAutoNum type="arabicPeriod"/>
            </a:pPr>
            <a:r>
              <a:rPr lang="en-US" sz="1200" dirty="0"/>
              <a:t>For </a:t>
            </a:r>
            <a:r>
              <a:rPr lang="en-US" sz="1200" i="1" dirty="0">
                <a:highlight>
                  <a:srgbClr val="00FFFF"/>
                </a:highlight>
              </a:rPr>
              <a:t>real-time</a:t>
            </a:r>
            <a:r>
              <a:rPr lang="en-US" sz="1200" dirty="0"/>
              <a:t> applications, </a:t>
            </a:r>
            <a:r>
              <a:rPr lang="en-US" sz="1200" dirty="0" err="1"/>
              <a:t>SuperPoint's</a:t>
            </a:r>
            <a:r>
              <a:rPr lang="en-US" sz="1200" dirty="0"/>
              <a:t> speed might be advantageous (e.g., augmented reality, robotics). </a:t>
            </a:r>
          </a:p>
          <a:p>
            <a:pPr marL="1314450" lvl="2" indent="-457200" algn="just">
              <a:buFont typeface="+mj-lt"/>
              <a:buAutoNum type="arabicPeriod"/>
            </a:pPr>
            <a:r>
              <a:rPr lang="en-US" sz="1200" dirty="0"/>
              <a:t>For applications where the </a:t>
            </a:r>
            <a:r>
              <a:rPr lang="en-US" sz="1200" i="1" dirty="0">
                <a:highlight>
                  <a:srgbClr val="00FFFF"/>
                </a:highlight>
              </a:rPr>
              <a:t>highest possible matching accuracy </a:t>
            </a:r>
            <a:r>
              <a:rPr lang="en-US" sz="1200" dirty="0"/>
              <a:t>is required and computational time is less of a concern, SIFT might be preferred (e.g., offline 3D reconstruction).</a:t>
            </a:r>
          </a:p>
          <a:p>
            <a:pPr marL="914400" lvl="1" indent="-457200" algn="just">
              <a:buFont typeface="+mj-lt"/>
              <a:buAutoNum type="arabicPeriod"/>
            </a:pPr>
            <a:r>
              <a:rPr lang="en-US" sz="1400" b="1" dirty="0"/>
              <a:t>Environmental Conditions: </a:t>
            </a:r>
            <a:r>
              <a:rPr lang="en-US" sz="1400" dirty="0"/>
              <a:t>In highly variable environments, the learned robustness of </a:t>
            </a:r>
            <a:r>
              <a:rPr lang="en-US" sz="1400" dirty="0" err="1"/>
              <a:t>SuperPoint</a:t>
            </a:r>
            <a:r>
              <a:rPr lang="en-US" sz="1400" dirty="0"/>
              <a:t> might outperform SIFT.</a:t>
            </a:r>
          </a:p>
        </p:txBody>
      </p:sp>
      <p:pic>
        <p:nvPicPr>
          <p:cNvPr id="6" name="Picture 5" descr="A diagram of a diagram of a gaussian&#10;&#10;Description automatically generated">
            <a:extLst>
              <a:ext uri="{FF2B5EF4-FFF2-40B4-BE49-F238E27FC236}">
                <a16:creationId xmlns:a16="http://schemas.microsoft.com/office/drawing/2014/main" id="{84E13775-AA6E-AC63-08CA-53AE6E492FD0}"/>
              </a:ext>
            </a:extLst>
          </p:cNvPr>
          <p:cNvPicPr>
            <a:picLocks noChangeAspect="1"/>
          </p:cNvPicPr>
          <p:nvPr/>
        </p:nvPicPr>
        <p:blipFill>
          <a:blip r:embed="rId2"/>
          <a:stretch>
            <a:fillRect/>
          </a:stretch>
        </p:blipFill>
        <p:spPr>
          <a:xfrm>
            <a:off x="6269576" y="931340"/>
            <a:ext cx="2728342" cy="1959378"/>
          </a:xfrm>
          <a:prstGeom prst="rect">
            <a:avLst/>
          </a:prstGeom>
        </p:spPr>
      </p:pic>
      <p:pic>
        <p:nvPicPr>
          <p:cNvPr id="8" name="Picture 7" descr="A diagram of a grid with a scale&#10;&#10;Description automatically generated">
            <a:extLst>
              <a:ext uri="{FF2B5EF4-FFF2-40B4-BE49-F238E27FC236}">
                <a16:creationId xmlns:a16="http://schemas.microsoft.com/office/drawing/2014/main" id="{85BEC1B9-6112-F089-C534-222E2FE05A1E}"/>
              </a:ext>
            </a:extLst>
          </p:cNvPr>
          <p:cNvPicPr>
            <a:picLocks noChangeAspect="1"/>
          </p:cNvPicPr>
          <p:nvPr/>
        </p:nvPicPr>
        <p:blipFill>
          <a:blip r:embed="rId3"/>
          <a:stretch>
            <a:fillRect/>
          </a:stretch>
        </p:blipFill>
        <p:spPr>
          <a:xfrm>
            <a:off x="7047609" y="3190665"/>
            <a:ext cx="1521618" cy="1155303"/>
          </a:xfrm>
          <a:prstGeom prst="rect">
            <a:avLst/>
          </a:prstGeom>
        </p:spPr>
      </p:pic>
      <p:sp>
        <p:nvSpPr>
          <p:cNvPr id="10" name="TextBox 9">
            <a:extLst>
              <a:ext uri="{FF2B5EF4-FFF2-40B4-BE49-F238E27FC236}">
                <a16:creationId xmlns:a16="http://schemas.microsoft.com/office/drawing/2014/main" id="{D4E133B6-5C41-1A84-407B-84C036E055CA}"/>
              </a:ext>
            </a:extLst>
          </p:cNvPr>
          <p:cNvSpPr txBox="1"/>
          <p:nvPr/>
        </p:nvSpPr>
        <p:spPr>
          <a:xfrm>
            <a:off x="6627487" y="2914450"/>
            <a:ext cx="2247731" cy="261610"/>
          </a:xfrm>
          <a:prstGeom prst="rect">
            <a:avLst/>
          </a:prstGeom>
          <a:noFill/>
        </p:spPr>
        <p:txBody>
          <a:bodyPr wrap="none" rtlCol="0">
            <a:spAutoFit/>
          </a:bodyPr>
          <a:lstStyle/>
          <a:p>
            <a:pPr algn="ctr"/>
            <a:r>
              <a:rPr lang="en-US" sz="1100" dirty="0"/>
              <a:t>Figure 3: SIFT </a:t>
            </a:r>
            <a:r>
              <a:rPr lang="en-US" sz="1100" dirty="0" err="1"/>
              <a:t>keypoint</a:t>
            </a:r>
            <a:r>
              <a:rPr lang="en-US" sz="1100" dirty="0"/>
              <a:t> detection </a:t>
            </a:r>
            <a:r>
              <a:rPr lang="en-US" sz="1100" baseline="30000" dirty="0"/>
              <a:t>[2]</a:t>
            </a:r>
          </a:p>
        </p:txBody>
      </p:sp>
      <p:sp>
        <p:nvSpPr>
          <p:cNvPr id="11" name="TextBox 10">
            <a:extLst>
              <a:ext uri="{FF2B5EF4-FFF2-40B4-BE49-F238E27FC236}">
                <a16:creationId xmlns:a16="http://schemas.microsoft.com/office/drawing/2014/main" id="{0BD5488F-7C43-1C26-814D-2B227C5B9A6A}"/>
              </a:ext>
            </a:extLst>
          </p:cNvPr>
          <p:cNvSpPr txBox="1"/>
          <p:nvPr/>
        </p:nvSpPr>
        <p:spPr>
          <a:xfrm>
            <a:off x="6790054" y="4345968"/>
            <a:ext cx="2133600" cy="430887"/>
          </a:xfrm>
          <a:prstGeom prst="rect">
            <a:avLst/>
          </a:prstGeom>
          <a:noFill/>
        </p:spPr>
        <p:txBody>
          <a:bodyPr wrap="square" rtlCol="0">
            <a:spAutoFit/>
          </a:bodyPr>
          <a:lstStyle/>
          <a:p>
            <a:pPr algn="ctr"/>
            <a:r>
              <a:rPr lang="en-US" sz="1100" dirty="0"/>
              <a:t>Figure 4: SIFT local extrema </a:t>
            </a:r>
            <a:r>
              <a:rPr lang="en-US" sz="1100" dirty="0" err="1"/>
              <a:t>keypoint</a:t>
            </a:r>
            <a:r>
              <a:rPr lang="en-US" sz="1100" dirty="0"/>
              <a:t> detection </a:t>
            </a:r>
            <a:r>
              <a:rPr lang="en-US" sz="1100" baseline="30000" dirty="0"/>
              <a:t>[2]</a:t>
            </a:r>
          </a:p>
        </p:txBody>
      </p:sp>
      <p:sp>
        <p:nvSpPr>
          <p:cNvPr id="4" name="灯片编号占位符 3">
            <a:extLst>
              <a:ext uri="{FF2B5EF4-FFF2-40B4-BE49-F238E27FC236}">
                <a16:creationId xmlns:a16="http://schemas.microsoft.com/office/drawing/2014/main" id="{7776B77E-762E-6881-7B41-B8D9E38CBDA7}"/>
              </a:ext>
            </a:extLst>
          </p:cNvPr>
          <p:cNvSpPr>
            <a:spLocks noGrp="1"/>
          </p:cNvSpPr>
          <p:nvPr>
            <p:ph type="sldNum" sz="quarter" idx="12"/>
          </p:nvPr>
        </p:nvSpPr>
        <p:spPr/>
        <p:txBody>
          <a:bodyPr/>
          <a:lstStyle/>
          <a:p>
            <a:fld id="{2066355A-084C-D24E-9AD2-7E4FC41EA627}" type="slidenum">
              <a:rPr lang="en-US" smtClean="0"/>
              <a:t>3</a:t>
            </a:fld>
            <a:endParaRPr lang="en-US"/>
          </a:p>
        </p:txBody>
      </p:sp>
    </p:spTree>
    <p:extLst>
      <p:ext uri="{BB962C8B-B14F-4D97-AF65-F5344CB8AC3E}">
        <p14:creationId xmlns:p14="http://schemas.microsoft.com/office/powerpoint/2010/main" val="615180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60B61-63D4-3465-EED4-79B5D7AF263C}"/>
              </a:ext>
            </a:extLst>
          </p:cNvPr>
          <p:cNvSpPr>
            <a:spLocks noGrp="1"/>
          </p:cNvSpPr>
          <p:nvPr>
            <p:ph type="title"/>
          </p:nvPr>
        </p:nvSpPr>
        <p:spPr/>
        <p:txBody>
          <a:bodyPr>
            <a:normAutofit fontScale="90000"/>
          </a:bodyPr>
          <a:lstStyle/>
          <a:p>
            <a:pPr algn="l"/>
            <a:r>
              <a:rPr lang="en-US" dirty="0" err="1"/>
              <a:t>SuperPoint</a:t>
            </a:r>
            <a:endParaRPr lang="en-US" dirty="0"/>
          </a:p>
        </p:txBody>
      </p:sp>
      <p:sp>
        <p:nvSpPr>
          <p:cNvPr id="3" name="Content Placeholder 2">
            <a:extLst>
              <a:ext uri="{FF2B5EF4-FFF2-40B4-BE49-F238E27FC236}">
                <a16:creationId xmlns:a16="http://schemas.microsoft.com/office/drawing/2014/main" id="{0C345240-4B6E-113B-536A-6F23B4CD2097}"/>
              </a:ext>
            </a:extLst>
          </p:cNvPr>
          <p:cNvSpPr>
            <a:spLocks noGrp="1"/>
          </p:cNvSpPr>
          <p:nvPr>
            <p:ph sz="half" idx="1"/>
          </p:nvPr>
        </p:nvSpPr>
        <p:spPr>
          <a:xfrm>
            <a:off x="972259" y="1058166"/>
            <a:ext cx="5183306" cy="4070638"/>
          </a:xfrm>
        </p:spPr>
        <p:txBody>
          <a:bodyPr>
            <a:normAutofit fontScale="92500" lnSpcReduction="10000"/>
          </a:bodyPr>
          <a:lstStyle/>
          <a:p>
            <a:pPr marL="0" indent="0" algn="just">
              <a:buNone/>
            </a:pPr>
            <a:r>
              <a:rPr lang="en-US" sz="1600" b="1" dirty="0">
                <a:solidFill>
                  <a:srgbClr val="0D0D0D"/>
                </a:solidFill>
                <a:highlight>
                  <a:srgbClr val="FFFFFF"/>
                </a:highlight>
                <a:latin typeface="Söhne"/>
              </a:rPr>
              <a:t>Purpose:</a:t>
            </a:r>
            <a:r>
              <a:rPr lang="en-US" sz="700" dirty="0"/>
              <a:t> </a:t>
            </a:r>
            <a:r>
              <a:rPr lang="en-US" sz="1400" dirty="0">
                <a:solidFill>
                  <a:srgbClr val="0D0D0D"/>
                </a:solidFill>
                <a:highlight>
                  <a:srgbClr val="FFFFFF"/>
                </a:highlight>
                <a:latin typeface="Söhne"/>
              </a:rPr>
              <a:t>To autonomously and reliably detect and describe detailed keypoints and descriptors for robust and repeatable results </a:t>
            </a:r>
          </a:p>
          <a:p>
            <a:pPr marL="0" indent="0" algn="just">
              <a:buNone/>
            </a:pPr>
            <a:r>
              <a:rPr lang="en-US" sz="1600" b="1" dirty="0">
                <a:solidFill>
                  <a:srgbClr val="0D0D0D"/>
                </a:solidFill>
                <a:highlight>
                  <a:srgbClr val="FFFFFF"/>
                </a:highlight>
                <a:latin typeface="Söhne"/>
              </a:rPr>
              <a:t>Significance: </a:t>
            </a:r>
            <a:r>
              <a:rPr lang="en-US" sz="1400" dirty="0">
                <a:solidFill>
                  <a:srgbClr val="0D0D0D"/>
                </a:solidFill>
                <a:highlight>
                  <a:srgbClr val="FFFFFF"/>
                </a:highlight>
                <a:latin typeface="Söhne"/>
              </a:rPr>
              <a:t>Developed method produces robust feature matching across scales, rotations, and illuminations, also improves computational time</a:t>
            </a:r>
          </a:p>
          <a:p>
            <a:pPr marL="0" indent="0" algn="just">
              <a:buNone/>
            </a:pPr>
            <a:r>
              <a:rPr lang="en-US" sz="1600" b="1" i="0" dirty="0">
                <a:solidFill>
                  <a:srgbClr val="0D0D0D"/>
                </a:solidFill>
                <a:effectLst/>
                <a:highlight>
                  <a:srgbClr val="FFFFFF"/>
                </a:highlight>
                <a:latin typeface="Söhne"/>
              </a:rPr>
              <a:t>Technique</a:t>
            </a:r>
            <a:r>
              <a:rPr lang="en-US" sz="1600" b="0" i="0" dirty="0">
                <a:solidFill>
                  <a:srgbClr val="0D0D0D"/>
                </a:solidFill>
                <a:effectLst/>
                <a:highlight>
                  <a:srgbClr val="FFFFFF"/>
                </a:highlight>
                <a:latin typeface="Söhne"/>
              </a:rPr>
              <a:t>:</a:t>
            </a:r>
          </a:p>
          <a:p>
            <a:pPr marL="742950" lvl="1" indent="-285750" algn="just">
              <a:buFont typeface="Arial" panose="020B0604020202020204" pitchFamily="34" charset="0"/>
              <a:buChar char="•"/>
            </a:pPr>
            <a:r>
              <a:rPr lang="en-US" sz="1400" b="1" i="0" dirty="0" err="1">
                <a:solidFill>
                  <a:srgbClr val="0D0D0D"/>
                </a:solidFill>
                <a:effectLst/>
                <a:highlight>
                  <a:srgbClr val="FFFFFF"/>
                </a:highlight>
                <a:latin typeface="Söhne"/>
              </a:rPr>
              <a:t>Keypoint</a:t>
            </a:r>
            <a:r>
              <a:rPr lang="en-US" sz="1400" b="1" i="0" dirty="0">
                <a:solidFill>
                  <a:srgbClr val="0D0D0D"/>
                </a:solidFill>
                <a:effectLst/>
                <a:highlight>
                  <a:srgbClr val="FFFFFF"/>
                </a:highlight>
                <a:latin typeface="Söhne"/>
              </a:rPr>
              <a:t> Detection</a:t>
            </a:r>
            <a:r>
              <a:rPr lang="en-US" sz="1400" b="0" i="0" dirty="0">
                <a:solidFill>
                  <a:srgbClr val="0D0D0D"/>
                </a:solidFill>
                <a:effectLst/>
                <a:highlight>
                  <a:srgbClr val="FFFFFF"/>
                </a:highlight>
                <a:latin typeface="Söhne"/>
              </a:rPr>
              <a:t>:</a:t>
            </a:r>
          </a:p>
          <a:p>
            <a:pPr marL="1143000" lvl="2" indent="-228600" algn="just">
              <a:buFont typeface="Arial" panose="020B0604020202020204" pitchFamily="34" charset="0"/>
              <a:buChar char="•"/>
            </a:pPr>
            <a:r>
              <a:rPr lang="en-US" sz="1200" b="0" i="0" dirty="0">
                <a:solidFill>
                  <a:srgbClr val="0D0D0D"/>
                </a:solidFill>
                <a:effectLst/>
                <a:highlight>
                  <a:srgbClr val="FFFFFF"/>
                </a:highlight>
                <a:latin typeface="Söhne"/>
              </a:rPr>
              <a:t>Processes images through convolutional layers to create feature maps at different scales.</a:t>
            </a:r>
          </a:p>
          <a:p>
            <a:pPr marL="1143000" lvl="2" indent="-228600" algn="just">
              <a:buFont typeface="Arial" panose="020B0604020202020204" pitchFamily="34" charset="0"/>
              <a:buChar char="•"/>
            </a:pPr>
            <a:r>
              <a:rPr lang="en-US" sz="1200" b="0" i="0" dirty="0">
                <a:solidFill>
                  <a:srgbClr val="0D0D0D"/>
                </a:solidFill>
                <a:effectLst/>
                <a:highlight>
                  <a:srgbClr val="FFFFFF"/>
                </a:highlight>
                <a:latin typeface="Söhne"/>
              </a:rPr>
              <a:t>Identifies keypoints by locating peaks in a heatmap, which signifies areas with high probability of being distinctive.</a:t>
            </a:r>
          </a:p>
          <a:p>
            <a:pPr marL="742950" lvl="1" indent="-285750" algn="just">
              <a:buFont typeface="Arial" panose="020B0604020202020204" pitchFamily="34" charset="0"/>
              <a:buChar char="•"/>
            </a:pPr>
            <a:r>
              <a:rPr lang="en-US" sz="1400" b="1" i="0" dirty="0">
                <a:solidFill>
                  <a:srgbClr val="0D0D0D"/>
                </a:solidFill>
                <a:effectLst/>
                <a:highlight>
                  <a:srgbClr val="FFFFFF"/>
                </a:highlight>
                <a:latin typeface="Söhne"/>
              </a:rPr>
              <a:t>Descriptor Generation</a:t>
            </a:r>
            <a:r>
              <a:rPr lang="en-US" sz="1400" b="0" i="0" dirty="0">
                <a:solidFill>
                  <a:srgbClr val="0D0D0D"/>
                </a:solidFill>
                <a:effectLst/>
                <a:highlight>
                  <a:srgbClr val="FFFFFF"/>
                </a:highlight>
                <a:latin typeface="Söhne"/>
              </a:rPr>
              <a:t>:</a:t>
            </a:r>
          </a:p>
          <a:p>
            <a:pPr marL="1143000" lvl="2" indent="-228600" algn="just">
              <a:buFont typeface="Arial" panose="020B0604020202020204" pitchFamily="34" charset="0"/>
              <a:buChar char="•"/>
            </a:pPr>
            <a:r>
              <a:rPr lang="en-US" sz="1200" b="0" i="0" dirty="0">
                <a:solidFill>
                  <a:srgbClr val="0D0D0D"/>
                </a:solidFill>
                <a:effectLst/>
                <a:highlight>
                  <a:srgbClr val="FFFFFF"/>
                </a:highlight>
                <a:latin typeface="Söhne"/>
              </a:rPr>
              <a:t>Associates each </a:t>
            </a:r>
            <a:r>
              <a:rPr lang="en-US" sz="1200" b="0" i="0" dirty="0" err="1">
                <a:solidFill>
                  <a:srgbClr val="0D0D0D"/>
                </a:solidFill>
                <a:effectLst/>
                <a:highlight>
                  <a:srgbClr val="FFFFFF"/>
                </a:highlight>
                <a:latin typeface="Söhne"/>
              </a:rPr>
              <a:t>keypoint</a:t>
            </a:r>
            <a:r>
              <a:rPr lang="en-US" sz="1200" b="0" i="0" dirty="0">
                <a:solidFill>
                  <a:srgbClr val="0D0D0D"/>
                </a:solidFill>
                <a:effectLst/>
                <a:highlight>
                  <a:srgbClr val="FFFFFF"/>
                </a:highlight>
                <a:latin typeface="Söhne"/>
              </a:rPr>
              <a:t> with a unique descriptor by examining the surrounding pixels and capturing the pattern.</a:t>
            </a:r>
          </a:p>
          <a:p>
            <a:pPr marL="1143000" lvl="2" indent="-228600" algn="just">
              <a:buFont typeface="Arial" panose="020B0604020202020204" pitchFamily="34" charset="0"/>
              <a:buChar char="•"/>
            </a:pPr>
            <a:r>
              <a:rPr lang="en-US" sz="1200" b="0" i="0" dirty="0">
                <a:solidFill>
                  <a:srgbClr val="0D0D0D"/>
                </a:solidFill>
                <a:effectLst/>
                <a:highlight>
                  <a:srgbClr val="FFFFFF"/>
                </a:highlight>
                <a:latin typeface="Söhne"/>
              </a:rPr>
              <a:t>This description remains consistent even when the image is transformed, allowing for reliable matching.</a:t>
            </a:r>
          </a:p>
          <a:p>
            <a:pPr marL="0" indent="0" algn="just">
              <a:buNone/>
            </a:pPr>
            <a:r>
              <a:rPr lang="en-US" sz="1600" b="1" i="0" dirty="0">
                <a:solidFill>
                  <a:srgbClr val="0D0D0D"/>
                </a:solidFill>
                <a:effectLst/>
                <a:highlight>
                  <a:srgbClr val="FFFFFF"/>
                </a:highlight>
                <a:latin typeface="Söhne"/>
              </a:rPr>
              <a:t>Implementation</a:t>
            </a:r>
            <a:r>
              <a:rPr lang="en-US" sz="1600" b="0" i="0" dirty="0">
                <a:solidFill>
                  <a:srgbClr val="0D0D0D"/>
                </a:solidFill>
                <a:effectLst/>
                <a:highlight>
                  <a:srgbClr val="FFFFFF"/>
                </a:highlight>
                <a:latin typeface="Söhne"/>
              </a:rPr>
              <a:t>:</a:t>
            </a:r>
          </a:p>
          <a:p>
            <a:pPr marL="742950" lvl="1" indent="-285750" algn="just">
              <a:buFont typeface="Arial" panose="020B0604020202020204" pitchFamily="34" charset="0"/>
              <a:buChar char="•"/>
            </a:pPr>
            <a:r>
              <a:rPr lang="en-US" sz="1400" b="0" i="0" dirty="0">
                <a:solidFill>
                  <a:srgbClr val="0D0D0D"/>
                </a:solidFill>
                <a:effectLst/>
                <a:highlight>
                  <a:srgbClr val="FFFFFF"/>
                </a:highlight>
                <a:latin typeface="Söhne"/>
              </a:rPr>
              <a:t>Involves non-maximum suppression to filter out less prominent keypoints and normalization to maintain descriptor reliability.</a:t>
            </a:r>
          </a:p>
        </p:txBody>
      </p:sp>
      <p:pic>
        <p:nvPicPr>
          <p:cNvPr id="6" name="Picture 5" descr="A diagram of a computer program&#10;&#10;Description automatically generated">
            <a:extLst>
              <a:ext uri="{FF2B5EF4-FFF2-40B4-BE49-F238E27FC236}">
                <a16:creationId xmlns:a16="http://schemas.microsoft.com/office/drawing/2014/main" id="{5B61D750-3030-1F61-A465-55362292EE2F}"/>
              </a:ext>
            </a:extLst>
          </p:cNvPr>
          <p:cNvPicPr>
            <a:picLocks noChangeAspect="1"/>
          </p:cNvPicPr>
          <p:nvPr/>
        </p:nvPicPr>
        <p:blipFill>
          <a:blip r:embed="rId2"/>
          <a:stretch>
            <a:fillRect/>
          </a:stretch>
        </p:blipFill>
        <p:spPr>
          <a:xfrm>
            <a:off x="6293989" y="931827"/>
            <a:ext cx="2626949" cy="2163041"/>
          </a:xfrm>
          <a:prstGeom prst="rect">
            <a:avLst/>
          </a:prstGeom>
        </p:spPr>
      </p:pic>
      <p:pic>
        <p:nvPicPr>
          <p:cNvPr id="8" name="Picture 7" descr="A table with check marks&#10;&#10;Description automatically generated">
            <a:extLst>
              <a:ext uri="{FF2B5EF4-FFF2-40B4-BE49-F238E27FC236}">
                <a16:creationId xmlns:a16="http://schemas.microsoft.com/office/drawing/2014/main" id="{A3141B38-7A56-3E15-F871-21239F071850}"/>
              </a:ext>
            </a:extLst>
          </p:cNvPr>
          <p:cNvPicPr>
            <a:picLocks noChangeAspect="1"/>
          </p:cNvPicPr>
          <p:nvPr/>
        </p:nvPicPr>
        <p:blipFill>
          <a:blip r:embed="rId3"/>
          <a:stretch>
            <a:fillRect/>
          </a:stretch>
        </p:blipFill>
        <p:spPr>
          <a:xfrm>
            <a:off x="6170414" y="3458317"/>
            <a:ext cx="2739834" cy="1025020"/>
          </a:xfrm>
          <a:prstGeom prst="rect">
            <a:avLst/>
          </a:prstGeom>
        </p:spPr>
      </p:pic>
      <p:sp>
        <p:nvSpPr>
          <p:cNvPr id="9" name="TextBox 8">
            <a:extLst>
              <a:ext uri="{FF2B5EF4-FFF2-40B4-BE49-F238E27FC236}">
                <a16:creationId xmlns:a16="http://schemas.microsoft.com/office/drawing/2014/main" id="{52ECC55F-1AE5-4B02-8297-E357D4AF0DED}"/>
              </a:ext>
            </a:extLst>
          </p:cNvPr>
          <p:cNvSpPr txBox="1"/>
          <p:nvPr/>
        </p:nvSpPr>
        <p:spPr>
          <a:xfrm>
            <a:off x="6096370" y="3117184"/>
            <a:ext cx="3047630" cy="261610"/>
          </a:xfrm>
          <a:prstGeom prst="rect">
            <a:avLst/>
          </a:prstGeom>
          <a:noFill/>
        </p:spPr>
        <p:txBody>
          <a:bodyPr wrap="none" rtlCol="0">
            <a:spAutoFit/>
          </a:bodyPr>
          <a:lstStyle/>
          <a:p>
            <a:pPr algn="ctr"/>
            <a:r>
              <a:rPr lang="en-US" sz="1100" dirty="0"/>
              <a:t>Figure 5: </a:t>
            </a:r>
            <a:r>
              <a:rPr lang="en-US" sz="1100" dirty="0" err="1"/>
              <a:t>SuperPoint</a:t>
            </a:r>
            <a:r>
              <a:rPr lang="en-US" sz="1100" dirty="0"/>
              <a:t> Feature Matching Process </a:t>
            </a:r>
            <a:r>
              <a:rPr lang="en-US" sz="1100" baseline="30000" dirty="0"/>
              <a:t>[3]</a:t>
            </a:r>
          </a:p>
        </p:txBody>
      </p:sp>
      <p:sp>
        <p:nvSpPr>
          <p:cNvPr id="10" name="TextBox 9">
            <a:extLst>
              <a:ext uri="{FF2B5EF4-FFF2-40B4-BE49-F238E27FC236}">
                <a16:creationId xmlns:a16="http://schemas.microsoft.com/office/drawing/2014/main" id="{3B6301D3-3521-8E91-D8AB-C67E20E36463}"/>
              </a:ext>
            </a:extLst>
          </p:cNvPr>
          <p:cNvSpPr txBox="1"/>
          <p:nvPr/>
        </p:nvSpPr>
        <p:spPr>
          <a:xfrm>
            <a:off x="6607728" y="4485781"/>
            <a:ext cx="2024913" cy="430887"/>
          </a:xfrm>
          <a:prstGeom prst="rect">
            <a:avLst/>
          </a:prstGeom>
          <a:noFill/>
        </p:spPr>
        <p:txBody>
          <a:bodyPr wrap="none" rtlCol="0">
            <a:spAutoFit/>
          </a:bodyPr>
          <a:lstStyle/>
          <a:p>
            <a:pPr algn="ctr"/>
            <a:r>
              <a:rPr lang="en-US" sz="1100" dirty="0"/>
              <a:t>Figure 6: Comparison of Feature</a:t>
            </a:r>
          </a:p>
          <a:p>
            <a:pPr algn="ctr"/>
            <a:r>
              <a:rPr lang="en-US" sz="1100" dirty="0"/>
              <a:t>Matching Properties </a:t>
            </a:r>
            <a:r>
              <a:rPr lang="en-US" sz="1100" baseline="30000" dirty="0"/>
              <a:t>[3]</a:t>
            </a:r>
          </a:p>
        </p:txBody>
      </p:sp>
      <p:sp>
        <p:nvSpPr>
          <p:cNvPr id="4" name="灯片编号占位符 3">
            <a:extLst>
              <a:ext uri="{FF2B5EF4-FFF2-40B4-BE49-F238E27FC236}">
                <a16:creationId xmlns:a16="http://schemas.microsoft.com/office/drawing/2014/main" id="{F20F6363-9DB1-74A9-F9D7-B8A219D8CB8B}"/>
              </a:ext>
            </a:extLst>
          </p:cNvPr>
          <p:cNvSpPr>
            <a:spLocks noGrp="1"/>
          </p:cNvSpPr>
          <p:nvPr>
            <p:ph type="sldNum" sz="quarter" idx="12"/>
          </p:nvPr>
        </p:nvSpPr>
        <p:spPr/>
        <p:txBody>
          <a:bodyPr/>
          <a:lstStyle/>
          <a:p>
            <a:fld id="{2066355A-084C-D24E-9AD2-7E4FC41EA627}" type="slidenum">
              <a:rPr lang="en-US" smtClean="0"/>
              <a:t>4</a:t>
            </a:fld>
            <a:endParaRPr lang="en-US"/>
          </a:p>
        </p:txBody>
      </p:sp>
    </p:spTree>
    <p:extLst>
      <p:ext uri="{BB962C8B-B14F-4D97-AF65-F5344CB8AC3E}">
        <p14:creationId xmlns:p14="http://schemas.microsoft.com/office/powerpoint/2010/main" val="2704129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ABBFD-F296-B2A3-4DCD-7351FD5744F7}"/>
              </a:ext>
            </a:extLst>
          </p:cNvPr>
          <p:cNvSpPr>
            <a:spLocks noGrp="1"/>
          </p:cNvSpPr>
          <p:nvPr>
            <p:ph type="title"/>
          </p:nvPr>
        </p:nvSpPr>
        <p:spPr/>
        <p:txBody>
          <a:bodyPr>
            <a:normAutofit fontScale="90000"/>
          </a:bodyPr>
          <a:lstStyle/>
          <a:p>
            <a:pPr algn="l"/>
            <a:r>
              <a:rPr lang="en-US" dirty="0"/>
              <a:t>Methodology: </a:t>
            </a:r>
            <a:r>
              <a:rPr lang="en-US" dirty="0" err="1"/>
              <a:t>SuperGlue</a:t>
            </a:r>
            <a:endParaRPr lang="en-US" dirty="0"/>
          </a:p>
        </p:txBody>
      </p:sp>
      <p:sp>
        <p:nvSpPr>
          <p:cNvPr id="3" name="Content Placeholder 2">
            <a:extLst>
              <a:ext uri="{FF2B5EF4-FFF2-40B4-BE49-F238E27FC236}">
                <a16:creationId xmlns:a16="http://schemas.microsoft.com/office/drawing/2014/main" id="{DA2639B6-7207-A3A1-A4A5-1C188F9B431B}"/>
              </a:ext>
            </a:extLst>
          </p:cNvPr>
          <p:cNvSpPr>
            <a:spLocks noGrp="1"/>
          </p:cNvSpPr>
          <p:nvPr>
            <p:ph sz="half" idx="1"/>
          </p:nvPr>
        </p:nvSpPr>
        <p:spPr>
          <a:xfrm>
            <a:off x="1049840" y="992542"/>
            <a:ext cx="8094159" cy="2123459"/>
          </a:xfrm>
        </p:spPr>
        <p:txBody>
          <a:bodyPr>
            <a:normAutofit/>
          </a:bodyPr>
          <a:lstStyle/>
          <a:p>
            <a:pPr marL="0" indent="0">
              <a:buNone/>
            </a:pPr>
            <a:r>
              <a:rPr lang="en-US" sz="1400" b="1" dirty="0"/>
              <a:t>Purpose: </a:t>
            </a:r>
            <a:r>
              <a:rPr lang="en-US" sz="1400" dirty="0"/>
              <a:t>Used as a middle-end process with other feature matching methods</a:t>
            </a:r>
          </a:p>
          <a:p>
            <a:pPr marL="0" indent="0">
              <a:buNone/>
            </a:pPr>
            <a:r>
              <a:rPr lang="en-US" sz="1400" b="1" dirty="0"/>
              <a:t>Significance: </a:t>
            </a:r>
            <a:r>
              <a:rPr lang="en-US" sz="1400" dirty="0"/>
              <a:t>Improve the keypoints and descriptors through further neural network process</a:t>
            </a:r>
          </a:p>
          <a:p>
            <a:pPr marL="0" indent="0">
              <a:buNone/>
            </a:pPr>
            <a:r>
              <a:rPr lang="en-US" sz="1400" b="1" dirty="0"/>
              <a:t>Technique:</a:t>
            </a:r>
          </a:p>
          <a:p>
            <a:pPr>
              <a:buFont typeface="+mj-lt"/>
              <a:buAutoNum type="arabicPeriod"/>
            </a:pPr>
            <a:r>
              <a:rPr lang="en-US" sz="1400" dirty="0"/>
              <a:t>Encode keypoints: Normalize and fuse visual feature with location information.</a:t>
            </a:r>
          </a:p>
          <a:p>
            <a:pPr>
              <a:buFont typeface="+mj-lt"/>
              <a:buAutoNum type="arabicPeriod"/>
            </a:pPr>
            <a:r>
              <a:rPr lang="en-US" sz="1400" dirty="0"/>
              <a:t>Graph Neural Network: Incorporate self and cross-attention layers to improve keypoints and descriptors.</a:t>
            </a:r>
          </a:p>
          <a:p>
            <a:pPr>
              <a:buFont typeface="+mj-lt"/>
              <a:buAutoNum type="arabicPeriod"/>
            </a:pPr>
            <a:r>
              <a:rPr lang="en-US" sz="1400" dirty="0"/>
              <a:t>Final Projection Layer: Refine feature representations.</a:t>
            </a:r>
          </a:p>
          <a:p>
            <a:pPr>
              <a:buFont typeface="+mj-lt"/>
              <a:buAutoNum type="arabicPeriod"/>
            </a:pPr>
            <a:r>
              <a:rPr lang="en-US" sz="1400" dirty="0"/>
              <a:t>Optimal Transport Layer: Apply optimization algorithm for matching features between images.</a:t>
            </a:r>
          </a:p>
        </p:txBody>
      </p:sp>
      <p:pic>
        <p:nvPicPr>
          <p:cNvPr id="9" name="Picture 8" descr="A diagram of a graphing method&#10;&#10;Description automatically generated">
            <a:extLst>
              <a:ext uri="{FF2B5EF4-FFF2-40B4-BE49-F238E27FC236}">
                <a16:creationId xmlns:a16="http://schemas.microsoft.com/office/drawing/2014/main" id="{AED80AE3-3EC0-0C59-F159-6CB294294201}"/>
              </a:ext>
            </a:extLst>
          </p:cNvPr>
          <p:cNvPicPr>
            <a:picLocks noChangeAspect="1"/>
          </p:cNvPicPr>
          <p:nvPr/>
        </p:nvPicPr>
        <p:blipFill>
          <a:blip r:embed="rId3"/>
          <a:stretch>
            <a:fillRect/>
          </a:stretch>
        </p:blipFill>
        <p:spPr>
          <a:xfrm>
            <a:off x="1153374" y="2881909"/>
            <a:ext cx="3190025" cy="1960604"/>
          </a:xfrm>
          <a:prstGeom prst="rect">
            <a:avLst/>
          </a:prstGeom>
        </p:spPr>
      </p:pic>
      <p:pic>
        <p:nvPicPr>
          <p:cNvPr id="11" name="Picture 10" descr="A diagram of a diagram of a diagram&#10;&#10;Description automatically generated">
            <a:extLst>
              <a:ext uri="{FF2B5EF4-FFF2-40B4-BE49-F238E27FC236}">
                <a16:creationId xmlns:a16="http://schemas.microsoft.com/office/drawing/2014/main" id="{E6E6911A-991A-BD22-609B-FE096F9E337B}"/>
              </a:ext>
            </a:extLst>
          </p:cNvPr>
          <p:cNvPicPr>
            <a:picLocks noChangeAspect="1"/>
          </p:cNvPicPr>
          <p:nvPr/>
        </p:nvPicPr>
        <p:blipFill>
          <a:blip r:embed="rId4"/>
          <a:stretch>
            <a:fillRect/>
          </a:stretch>
        </p:blipFill>
        <p:spPr>
          <a:xfrm>
            <a:off x="4343399" y="3186985"/>
            <a:ext cx="4648770" cy="1216276"/>
          </a:xfrm>
          <a:prstGeom prst="rect">
            <a:avLst/>
          </a:prstGeom>
        </p:spPr>
      </p:pic>
      <p:sp>
        <p:nvSpPr>
          <p:cNvPr id="12" name="TextBox 11">
            <a:extLst>
              <a:ext uri="{FF2B5EF4-FFF2-40B4-BE49-F238E27FC236}">
                <a16:creationId xmlns:a16="http://schemas.microsoft.com/office/drawing/2014/main" id="{B59FAF7F-0958-8B82-17E2-632FDEAADCE0}"/>
              </a:ext>
            </a:extLst>
          </p:cNvPr>
          <p:cNvSpPr txBox="1"/>
          <p:nvPr/>
        </p:nvSpPr>
        <p:spPr>
          <a:xfrm>
            <a:off x="627016" y="4822412"/>
            <a:ext cx="4475323" cy="261610"/>
          </a:xfrm>
          <a:prstGeom prst="rect">
            <a:avLst/>
          </a:prstGeom>
          <a:noFill/>
        </p:spPr>
        <p:txBody>
          <a:bodyPr wrap="square" rtlCol="0">
            <a:spAutoFit/>
          </a:bodyPr>
          <a:lstStyle/>
          <a:p>
            <a:pPr algn="ctr"/>
            <a:r>
              <a:rPr lang="en-US" sz="1100" dirty="0"/>
              <a:t>Figure 7: Implementation of </a:t>
            </a:r>
            <a:r>
              <a:rPr lang="en-US" sz="1100" dirty="0" err="1"/>
              <a:t>SuperGlue</a:t>
            </a:r>
            <a:r>
              <a:rPr lang="en-US" sz="1100" dirty="0"/>
              <a:t> within Feature Matching Process </a:t>
            </a:r>
            <a:r>
              <a:rPr lang="en-US" sz="1100" baseline="30000" dirty="0"/>
              <a:t>[4]</a:t>
            </a:r>
          </a:p>
        </p:txBody>
      </p:sp>
      <p:sp>
        <p:nvSpPr>
          <p:cNvPr id="13" name="TextBox 12">
            <a:extLst>
              <a:ext uri="{FF2B5EF4-FFF2-40B4-BE49-F238E27FC236}">
                <a16:creationId xmlns:a16="http://schemas.microsoft.com/office/drawing/2014/main" id="{63E86266-A5A0-ED38-98F8-D48A10660DFE}"/>
              </a:ext>
            </a:extLst>
          </p:cNvPr>
          <p:cNvSpPr txBox="1"/>
          <p:nvPr/>
        </p:nvSpPr>
        <p:spPr>
          <a:xfrm>
            <a:off x="5592462" y="4712613"/>
            <a:ext cx="2435253" cy="430887"/>
          </a:xfrm>
          <a:prstGeom prst="rect">
            <a:avLst/>
          </a:prstGeom>
          <a:noFill/>
        </p:spPr>
        <p:txBody>
          <a:bodyPr wrap="square" rtlCol="0">
            <a:spAutoFit/>
          </a:bodyPr>
          <a:lstStyle/>
          <a:p>
            <a:pPr algn="ctr"/>
            <a:r>
              <a:rPr lang="en-US" sz="1100" dirty="0"/>
              <a:t>Figure 8: </a:t>
            </a:r>
            <a:r>
              <a:rPr lang="en-US" sz="1100" dirty="0" err="1"/>
              <a:t>SuperGlue</a:t>
            </a:r>
            <a:r>
              <a:rPr lang="en-US" sz="1100" dirty="0"/>
              <a:t> </a:t>
            </a:r>
            <a:r>
              <a:rPr lang="en-US" sz="1100" dirty="0" err="1"/>
              <a:t>keypoint</a:t>
            </a:r>
            <a:r>
              <a:rPr lang="en-US" sz="1100" dirty="0"/>
              <a:t> and descriptor optimization process [4]</a:t>
            </a:r>
          </a:p>
        </p:txBody>
      </p:sp>
      <p:sp>
        <p:nvSpPr>
          <p:cNvPr id="4" name="灯片编号占位符 3">
            <a:extLst>
              <a:ext uri="{FF2B5EF4-FFF2-40B4-BE49-F238E27FC236}">
                <a16:creationId xmlns:a16="http://schemas.microsoft.com/office/drawing/2014/main" id="{1DFE58A6-4970-F913-CA45-EAC949849916}"/>
              </a:ext>
            </a:extLst>
          </p:cNvPr>
          <p:cNvSpPr>
            <a:spLocks noGrp="1"/>
          </p:cNvSpPr>
          <p:nvPr>
            <p:ph type="sldNum" sz="quarter" idx="12"/>
          </p:nvPr>
        </p:nvSpPr>
        <p:spPr/>
        <p:txBody>
          <a:bodyPr/>
          <a:lstStyle/>
          <a:p>
            <a:fld id="{2066355A-084C-D24E-9AD2-7E4FC41EA627}" type="slidenum">
              <a:rPr lang="en-US" smtClean="0"/>
              <a:t>5</a:t>
            </a:fld>
            <a:endParaRPr lang="en-US"/>
          </a:p>
        </p:txBody>
      </p:sp>
    </p:spTree>
    <p:extLst>
      <p:ext uri="{BB962C8B-B14F-4D97-AF65-F5344CB8AC3E}">
        <p14:creationId xmlns:p14="http://schemas.microsoft.com/office/powerpoint/2010/main" val="2747502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44169-00D4-5117-4774-C8522AA395BB}"/>
              </a:ext>
            </a:extLst>
          </p:cNvPr>
          <p:cNvSpPr>
            <a:spLocks noGrp="1"/>
          </p:cNvSpPr>
          <p:nvPr>
            <p:ph type="title"/>
          </p:nvPr>
        </p:nvSpPr>
        <p:spPr>
          <a:xfrm>
            <a:off x="1111206" y="111293"/>
            <a:ext cx="7735148" cy="659987"/>
          </a:xfrm>
        </p:spPr>
        <p:txBody>
          <a:bodyPr anchor="ctr">
            <a:normAutofit/>
          </a:bodyPr>
          <a:lstStyle/>
          <a:p>
            <a:pPr algn="l">
              <a:lnSpc>
                <a:spcPct val="90000"/>
              </a:lnSpc>
            </a:pPr>
            <a:r>
              <a:rPr lang="en-US" sz="4100" dirty="0"/>
              <a:t>Implementation</a:t>
            </a:r>
          </a:p>
        </p:txBody>
      </p:sp>
      <p:sp>
        <p:nvSpPr>
          <p:cNvPr id="13" name="Content Placeholder 2">
            <a:extLst>
              <a:ext uri="{FF2B5EF4-FFF2-40B4-BE49-F238E27FC236}">
                <a16:creationId xmlns:a16="http://schemas.microsoft.com/office/drawing/2014/main" id="{25A7441A-3A8A-2BE0-5F7C-0879ED654261}"/>
              </a:ext>
            </a:extLst>
          </p:cNvPr>
          <p:cNvSpPr>
            <a:spLocks noGrp="1"/>
          </p:cNvSpPr>
          <p:nvPr>
            <p:ph sz="half" idx="1"/>
          </p:nvPr>
        </p:nvSpPr>
        <p:spPr>
          <a:xfrm>
            <a:off x="922085" y="1047636"/>
            <a:ext cx="8221915" cy="1524114"/>
          </a:xfrm>
        </p:spPr>
        <p:txBody>
          <a:bodyPr>
            <a:normAutofit fontScale="62500" lnSpcReduction="20000"/>
          </a:bodyPr>
          <a:lstStyle/>
          <a:p>
            <a:r>
              <a:rPr lang="en-US" dirty="0"/>
              <a:t>Real time demonstration of a platform that has 7 robotic arms and 2 mobile robots</a:t>
            </a:r>
          </a:p>
          <a:p>
            <a:r>
              <a:rPr lang="en-US" b="1" dirty="0"/>
              <a:t>Testing:</a:t>
            </a:r>
          </a:p>
          <a:p>
            <a:pPr marL="914400" lvl="1" indent="-514350">
              <a:buFont typeface="+mj-lt"/>
              <a:buAutoNum type="arabicPeriod"/>
            </a:pPr>
            <a:r>
              <a:rPr lang="en-US" dirty="0"/>
              <a:t>Features were pulled and matched according to orientation image taken.</a:t>
            </a:r>
          </a:p>
          <a:p>
            <a:pPr marL="914400" lvl="1" indent="-514350">
              <a:buFont typeface="+mj-lt"/>
              <a:buAutoNum type="arabicPeriod"/>
            </a:pPr>
            <a:r>
              <a:rPr lang="en-US" dirty="0"/>
              <a:t>Results are shown in the following figures.</a:t>
            </a:r>
          </a:p>
          <a:p>
            <a:pPr marL="914400" lvl="1" indent="-514350">
              <a:buFont typeface="+mj-lt"/>
              <a:buAutoNum type="arabicPeriod"/>
            </a:pPr>
            <a:r>
              <a:rPr lang="en-US" dirty="0"/>
              <a:t>Compare with photos matching.</a:t>
            </a:r>
          </a:p>
        </p:txBody>
      </p:sp>
      <p:sp>
        <p:nvSpPr>
          <p:cNvPr id="9" name="TextBox 8">
            <a:extLst>
              <a:ext uri="{FF2B5EF4-FFF2-40B4-BE49-F238E27FC236}">
                <a16:creationId xmlns:a16="http://schemas.microsoft.com/office/drawing/2014/main" id="{B06E1DF8-F98A-9BBF-1287-41E92F69B36E}"/>
              </a:ext>
            </a:extLst>
          </p:cNvPr>
          <p:cNvSpPr txBox="1"/>
          <p:nvPr/>
        </p:nvSpPr>
        <p:spPr>
          <a:xfrm>
            <a:off x="1766015" y="4844547"/>
            <a:ext cx="6195689" cy="261610"/>
          </a:xfrm>
          <a:prstGeom prst="rect">
            <a:avLst/>
          </a:prstGeom>
          <a:noFill/>
        </p:spPr>
        <p:txBody>
          <a:bodyPr wrap="square" rtlCol="0">
            <a:spAutoFit/>
          </a:bodyPr>
          <a:lstStyle/>
          <a:p>
            <a:pPr algn="ctr"/>
            <a:r>
              <a:rPr lang="en-US" sz="1100" dirty="0"/>
              <a:t>Figure 9: SCARA Robotic Arms Platform</a:t>
            </a:r>
          </a:p>
        </p:txBody>
      </p:sp>
      <p:sp>
        <p:nvSpPr>
          <p:cNvPr id="3" name="灯片编号占位符 2">
            <a:extLst>
              <a:ext uri="{FF2B5EF4-FFF2-40B4-BE49-F238E27FC236}">
                <a16:creationId xmlns:a16="http://schemas.microsoft.com/office/drawing/2014/main" id="{53A1F6E0-4799-718B-1BE9-8BCD12714EF1}"/>
              </a:ext>
            </a:extLst>
          </p:cNvPr>
          <p:cNvSpPr>
            <a:spLocks noGrp="1"/>
          </p:cNvSpPr>
          <p:nvPr>
            <p:ph type="sldNum" sz="quarter" idx="12"/>
          </p:nvPr>
        </p:nvSpPr>
        <p:spPr/>
        <p:txBody>
          <a:bodyPr/>
          <a:lstStyle/>
          <a:p>
            <a:fld id="{2066355A-084C-D24E-9AD2-7E4FC41EA627}" type="slidenum">
              <a:rPr lang="en-US" smtClean="0"/>
              <a:t>6</a:t>
            </a:fld>
            <a:endParaRPr lang="en-US"/>
          </a:p>
        </p:txBody>
      </p:sp>
      <p:pic>
        <p:nvPicPr>
          <p:cNvPr id="6" name="图片 5">
            <a:extLst>
              <a:ext uri="{FF2B5EF4-FFF2-40B4-BE49-F238E27FC236}">
                <a16:creationId xmlns:a16="http://schemas.microsoft.com/office/drawing/2014/main" id="{BC670E16-26EB-98CA-F999-E5C13FDD4916}"/>
              </a:ext>
            </a:extLst>
          </p:cNvPr>
          <p:cNvPicPr>
            <a:picLocks noChangeAspect="1"/>
          </p:cNvPicPr>
          <p:nvPr/>
        </p:nvPicPr>
        <p:blipFill rotWithShape="1">
          <a:blip r:embed="rId3"/>
          <a:srcRect l="2493" t="21961" r="4958" b="29635"/>
          <a:stretch/>
        </p:blipFill>
        <p:spPr>
          <a:xfrm>
            <a:off x="1752887" y="2414276"/>
            <a:ext cx="6195689" cy="2430271"/>
          </a:xfrm>
          <a:prstGeom prst="rect">
            <a:avLst/>
          </a:prstGeom>
        </p:spPr>
      </p:pic>
    </p:spTree>
    <p:extLst>
      <p:ext uri="{BB962C8B-B14F-4D97-AF65-F5344CB8AC3E}">
        <p14:creationId xmlns:p14="http://schemas.microsoft.com/office/powerpoint/2010/main" val="6270601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44169-00D4-5117-4774-C8522AA395BB}"/>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Real-time matching</a:t>
            </a:r>
          </a:p>
        </p:txBody>
      </p:sp>
      <p:sp>
        <p:nvSpPr>
          <p:cNvPr id="13" name="Content Placeholder 2">
            <a:extLst>
              <a:ext uri="{FF2B5EF4-FFF2-40B4-BE49-F238E27FC236}">
                <a16:creationId xmlns:a16="http://schemas.microsoft.com/office/drawing/2014/main" id="{25A7441A-3A8A-2BE0-5F7C-0879ED654261}"/>
              </a:ext>
            </a:extLst>
          </p:cNvPr>
          <p:cNvSpPr>
            <a:spLocks noGrp="1"/>
          </p:cNvSpPr>
          <p:nvPr>
            <p:ph sz="half" idx="1"/>
          </p:nvPr>
        </p:nvSpPr>
        <p:spPr>
          <a:xfrm>
            <a:off x="1140070" y="1669162"/>
            <a:ext cx="3898784" cy="2875541"/>
          </a:xfrm>
        </p:spPr>
        <p:txBody>
          <a:bodyPr>
            <a:normAutofit/>
          </a:bodyPr>
          <a:lstStyle/>
          <a:p>
            <a:r>
              <a:rPr lang="en-US" sz="1400" b="1" dirty="0"/>
              <a:t>Front View:</a:t>
            </a:r>
          </a:p>
          <a:p>
            <a:pPr lvl="1"/>
            <a:r>
              <a:rPr lang="en-US" sz="1200" dirty="0"/>
              <a:t>Keypoints are 1499 vs 1017</a:t>
            </a:r>
          </a:p>
          <a:p>
            <a:pPr lvl="1"/>
            <a:r>
              <a:rPr lang="en-US" sz="1200" dirty="0" err="1"/>
              <a:t>SuperGlue</a:t>
            </a:r>
            <a:r>
              <a:rPr lang="en-US" sz="1200" dirty="0"/>
              <a:t> produced 777 matching features</a:t>
            </a:r>
          </a:p>
          <a:p>
            <a:pPr lvl="1"/>
            <a:r>
              <a:rPr lang="en-US" sz="1200" dirty="0"/>
              <a:t>Matches were given a high error, signifying the low confidence of match</a:t>
            </a:r>
          </a:p>
          <a:p>
            <a:r>
              <a:rPr lang="en-US" sz="1400" b="1" dirty="0"/>
              <a:t>Right Corner:</a:t>
            </a:r>
          </a:p>
          <a:p>
            <a:pPr lvl="1"/>
            <a:r>
              <a:rPr lang="en-US" sz="1200" dirty="0"/>
              <a:t>Keypoints are 1499 vs 1436</a:t>
            </a:r>
          </a:p>
          <a:p>
            <a:pPr lvl="1"/>
            <a:r>
              <a:rPr lang="en-US" sz="1200" dirty="0"/>
              <a:t>Image matches was greatly reduced to 137 total matches</a:t>
            </a:r>
          </a:p>
          <a:p>
            <a:pPr lvl="1"/>
            <a:r>
              <a:rPr lang="en-US" sz="1200" dirty="0"/>
              <a:t>These matches showed lower error producing a higher confidence per match</a:t>
            </a:r>
          </a:p>
        </p:txBody>
      </p:sp>
      <p:pic>
        <p:nvPicPr>
          <p:cNvPr id="4" name="图片 4">
            <a:extLst>
              <a:ext uri="{FF2B5EF4-FFF2-40B4-BE49-F238E27FC236}">
                <a16:creationId xmlns:a16="http://schemas.microsoft.com/office/drawing/2014/main" id="{9A6CADEA-C525-7338-3F62-C676E9AE114D}"/>
              </a:ext>
            </a:extLst>
          </p:cNvPr>
          <p:cNvPicPr>
            <a:picLocks noChangeAspect="1"/>
          </p:cNvPicPr>
          <p:nvPr/>
        </p:nvPicPr>
        <p:blipFill>
          <a:blip r:embed="rId3"/>
          <a:stretch>
            <a:fillRect/>
          </a:stretch>
        </p:blipFill>
        <p:spPr>
          <a:xfrm>
            <a:off x="5073923" y="1200151"/>
            <a:ext cx="3801295" cy="1434057"/>
          </a:xfrm>
          <a:prstGeom prst="rect">
            <a:avLst/>
          </a:prstGeom>
        </p:spPr>
      </p:pic>
      <p:pic>
        <p:nvPicPr>
          <p:cNvPr id="5" name="图片 6">
            <a:extLst>
              <a:ext uri="{FF2B5EF4-FFF2-40B4-BE49-F238E27FC236}">
                <a16:creationId xmlns:a16="http://schemas.microsoft.com/office/drawing/2014/main" id="{13DA4E84-DEBF-B56F-940E-C9B48A7C977A}"/>
              </a:ext>
            </a:extLst>
          </p:cNvPr>
          <p:cNvPicPr>
            <a:picLocks noChangeAspect="1"/>
          </p:cNvPicPr>
          <p:nvPr/>
        </p:nvPicPr>
        <p:blipFill>
          <a:blip r:embed="rId4"/>
          <a:stretch>
            <a:fillRect/>
          </a:stretch>
        </p:blipFill>
        <p:spPr>
          <a:xfrm>
            <a:off x="5073922" y="3130240"/>
            <a:ext cx="3801295" cy="1414464"/>
          </a:xfrm>
          <a:prstGeom prst="rect">
            <a:avLst/>
          </a:prstGeom>
        </p:spPr>
      </p:pic>
      <p:sp>
        <p:nvSpPr>
          <p:cNvPr id="9" name="TextBox 8">
            <a:extLst>
              <a:ext uri="{FF2B5EF4-FFF2-40B4-BE49-F238E27FC236}">
                <a16:creationId xmlns:a16="http://schemas.microsoft.com/office/drawing/2014/main" id="{B06E1DF8-F98A-9BBF-1287-41E92F69B36E}"/>
              </a:ext>
            </a:extLst>
          </p:cNvPr>
          <p:cNvSpPr txBox="1"/>
          <p:nvPr/>
        </p:nvSpPr>
        <p:spPr>
          <a:xfrm>
            <a:off x="5174239" y="2666780"/>
            <a:ext cx="3600666" cy="430887"/>
          </a:xfrm>
          <a:prstGeom prst="rect">
            <a:avLst/>
          </a:prstGeom>
          <a:noFill/>
        </p:spPr>
        <p:txBody>
          <a:bodyPr wrap="none" rtlCol="0">
            <a:spAutoFit/>
          </a:bodyPr>
          <a:lstStyle/>
          <a:p>
            <a:pPr algn="ctr"/>
            <a:r>
              <a:rPr lang="en-US" sz="1100" dirty="0"/>
              <a:t>Figure 10: Implementation of </a:t>
            </a:r>
            <a:r>
              <a:rPr lang="en-US" sz="1100" dirty="0" err="1"/>
              <a:t>SuperGlue</a:t>
            </a:r>
            <a:r>
              <a:rPr lang="en-US" sz="1100" dirty="0"/>
              <a:t>, (a) Original image,</a:t>
            </a:r>
          </a:p>
          <a:p>
            <a:pPr algn="ctr"/>
            <a:r>
              <a:rPr lang="en-US" sz="1100" dirty="0"/>
              <a:t>(b) Frontal view of image</a:t>
            </a:r>
          </a:p>
        </p:txBody>
      </p:sp>
      <p:sp>
        <p:nvSpPr>
          <p:cNvPr id="10" name="TextBox 9">
            <a:extLst>
              <a:ext uri="{FF2B5EF4-FFF2-40B4-BE49-F238E27FC236}">
                <a16:creationId xmlns:a16="http://schemas.microsoft.com/office/drawing/2014/main" id="{909ED73A-5316-8FB8-4904-C249FFB81604}"/>
              </a:ext>
            </a:extLst>
          </p:cNvPr>
          <p:cNvSpPr txBox="1"/>
          <p:nvPr/>
        </p:nvSpPr>
        <p:spPr>
          <a:xfrm>
            <a:off x="5174239" y="4608366"/>
            <a:ext cx="3600666" cy="430887"/>
          </a:xfrm>
          <a:prstGeom prst="rect">
            <a:avLst/>
          </a:prstGeom>
          <a:noFill/>
        </p:spPr>
        <p:txBody>
          <a:bodyPr wrap="none" rtlCol="0">
            <a:spAutoFit/>
          </a:bodyPr>
          <a:lstStyle/>
          <a:p>
            <a:pPr algn="ctr"/>
            <a:r>
              <a:rPr lang="en-US" sz="1100" dirty="0"/>
              <a:t>Figure 11: Implementation of </a:t>
            </a:r>
            <a:r>
              <a:rPr lang="en-US" sz="1100" dirty="0" err="1"/>
              <a:t>SuperGlue</a:t>
            </a:r>
            <a:r>
              <a:rPr lang="en-US" sz="1100" dirty="0"/>
              <a:t>, (a) Original image,</a:t>
            </a:r>
          </a:p>
          <a:p>
            <a:pPr algn="ctr"/>
            <a:r>
              <a:rPr lang="en-US" sz="1100" dirty="0"/>
              <a:t>(b) Right corner view of image</a:t>
            </a:r>
          </a:p>
        </p:txBody>
      </p:sp>
      <p:sp>
        <p:nvSpPr>
          <p:cNvPr id="3" name="灯片编号占位符 2">
            <a:extLst>
              <a:ext uri="{FF2B5EF4-FFF2-40B4-BE49-F238E27FC236}">
                <a16:creationId xmlns:a16="http://schemas.microsoft.com/office/drawing/2014/main" id="{53A1F6E0-4799-718B-1BE9-8BCD12714EF1}"/>
              </a:ext>
            </a:extLst>
          </p:cNvPr>
          <p:cNvSpPr>
            <a:spLocks noGrp="1"/>
          </p:cNvSpPr>
          <p:nvPr>
            <p:ph type="sldNum" sz="quarter" idx="12"/>
          </p:nvPr>
        </p:nvSpPr>
        <p:spPr/>
        <p:txBody>
          <a:bodyPr/>
          <a:lstStyle/>
          <a:p>
            <a:fld id="{2066355A-084C-D24E-9AD2-7E4FC41EA627}" type="slidenum">
              <a:rPr lang="en-US" smtClean="0"/>
              <a:t>7</a:t>
            </a:fld>
            <a:endParaRPr lang="en-US"/>
          </a:p>
        </p:txBody>
      </p:sp>
    </p:spTree>
    <p:extLst>
      <p:ext uri="{BB962C8B-B14F-4D97-AF65-F5344CB8AC3E}">
        <p14:creationId xmlns:p14="http://schemas.microsoft.com/office/powerpoint/2010/main" val="3078711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65C3277E-4F96-AC6E-4A2D-03B5C4B4C95B}"/>
              </a:ext>
            </a:extLst>
          </p:cNvPr>
          <p:cNvSpPr>
            <a:spLocks noGrp="1"/>
          </p:cNvSpPr>
          <p:nvPr>
            <p:ph sz="half" idx="1"/>
          </p:nvPr>
        </p:nvSpPr>
        <p:spPr>
          <a:xfrm>
            <a:off x="1140070" y="1750989"/>
            <a:ext cx="3810316" cy="1994017"/>
          </a:xfrm>
        </p:spPr>
        <p:txBody>
          <a:bodyPr>
            <a:normAutofit fontScale="77500" lnSpcReduction="20000"/>
          </a:bodyPr>
          <a:lstStyle/>
          <a:p>
            <a:r>
              <a:rPr lang="en-US" sz="1600" b="1" dirty="0"/>
              <a:t>Left Corner:</a:t>
            </a:r>
          </a:p>
          <a:p>
            <a:pPr lvl="1"/>
            <a:r>
              <a:rPr lang="en-US" sz="1600" dirty="0"/>
              <a:t>Keypoints are 1499 vs 1441</a:t>
            </a:r>
          </a:p>
          <a:p>
            <a:pPr lvl="1"/>
            <a:r>
              <a:rPr lang="en-US" sz="1600" dirty="0" err="1"/>
              <a:t>SuperGlue</a:t>
            </a:r>
            <a:r>
              <a:rPr lang="en-US" sz="1600" dirty="0"/>
              <a:t> produced 152 matches</a:t>
            </a:r>
          </a:p>
          <a:p>
            <a:pPr lvl="1"/>
            <a:r>
              <a:rPr lang="en-US" sz="1600" dirty="0"/>
              <a:t>The error given was low, so matches have high confidence</a:t>
            </a:r>
          </a:p>
          <a:p>
            <a:r>
              <a:rPr lang="en-US" sz="1600" b="1" dirty="0"/>
              <a:t>Left View:</a:t>
            </a:r>
          </a:p>
          <a:p>
            <a:pPr lvl="1"/>
            <a:r>
              <a:rPr lang="en-US" sz="1600" dirty="0"/>
              <a:t>Keypoints are 1499 vs 1285</a:t>
            </a:r>
          </a:p>
          <a:p>
            <a:pPr lvl="1"/>
            <a:r>
              <a:rPr lang="en-US" sz="1600" dirty="0" err="1"/>
              <a:t>SuperGlue</a:t>
            </a:r>
            <a:r>
              <a:rPr lang="en-US" sz="1600" dirty="0"/>
              <a:t> gave 13 matches</a:t>
            </a:r>
          </a:p>
          <a:p>
            <a:pPr lvl="1"/>
            <a:r>
              <a:rPr lang="en-US" sz="1600" dirty="0"/>
              <a:t>The low matches can be the cause of the viewpoint being so far off</a:t>
            </a:r>
          </a:p>
        </p:txBody>
      </p:sp>
      <p:pic>
        <p:nvPicPr>
          <p:cNvPr id="5" name="图片 8">
            <a:extLst>
              <a:ext uri="{FF2B5EF4-FFF2-40B4-BE49-F238E27FC236}">
                <a16:creationId xmlns:a16="http://schemas.microsoft.com/office/drawing/2014/main" id="{A2B28A47-C160-4909-CCB1-584D8DF98EA7}"/>
              </a:ext>
            </a:extLst>
          </p:cNvPr>
          <p:cNvPicPr>
            <a:picLocks noChangeAspect="1"/>
          </p:cNvPicPr>
          <p:nvPr/>
        </p:nvPicPr>
        <p:blipFill>
          <a:blip r:embed="rId2"/>
          <a:stretch>
            <a:fillRect/>
          </a:stretch>
        </p:blipFill>
        <p:spPr>
          <a:xfrm>
            <a:off x="5064903" y="1220984"/>
            <a:ext cx="3810315" cy="1435556"/>
          </a:xfrm>
          <a:prstGeom prst="rect">
            <a:avLst/>
          </a:prstGeom>
        </p:spPr>
      </p:pic>
      <p:pic>
        <p:nvPicPr>
          <p:cNvPr id="6" name="图片 10">
            <a:extLst>
              <a:ext uri="{FF2B5EF4-FFF2-40B4-BE49-F238E27FC236}">
                <a16:creationId xmlns:a16="http://schemas.microsoft.com/office/drawing/2014/main" id="{C88DC4B4-6B98-5623-C9AA-F3B181ED3DE0}"/>
              </a:ext>
            </a:extLst>
          </p:cNvPr>
          <p:cNvPicPr>
            <a:picLocks noChangeAspect="1"/>
          </p:cNvPicPr>
          <p:nvPr/>
        </p:nvPicPr>
        <p:blipFill>
          <a:blip r:embed="rId3"/>
          <a:stretch>
            <a:fillRect/>
          </a:stretch>
        </p:blipFill>
        <p:spPr>
          <a:xfrm>
            <a:off x="5064902" y="3076502"/>
            <a:ext cx="3810315" cy="1435556"/>
          </a:xfrm>
          <a:prstGeom prst="rect">
            <a:avLst/>
          </a:prstGeom>
        </p:spPr>
      </p:pic>
      <p:sp>
        <p:nvSpPr>
          <p:cNvPr id="7" name="TextBox 6">
            <a:extLst>
              <a:ext uri="{FF2B5EF4-FFF2-40B4-BE49-F238E27FC236}">
                <a16:creationId xmlns:a16="http://schemas.microsoft.com/office/drawing/2014/main" id="{CAFD0C9C-B92E-987D-1293-68FDCD347230}"/>
              </a:ext>
            </a:extLst>
          </p:cNvPr>
          <p:cNvSpPr txBox="1"/>
          <p:nvPr/>
        </p:nvSpPr>
        <p:spPr>
          <a:xfrm>
            <a:off x="5174239" y="2666780"/>
            <a:ext cx="3600666" cy="430887"/>
          </a:xfrm>
          <a:prstGeom prst="rect">
            <a:avLst/>
          </a:prstGeom>
          <a:noFill/>
        </p:spPr>
        <p:txBody>
          <a:bodyPr wrap="none" rtlCol="0">
            <a:spAutoFit/>
          </a:bodyPr>
          <a:lstStyle/>
          <a:p>
            <a:pPr algn="ctr"/>
            <a:r>
              <a:rPr lang="en-US" sz="1100" dirty="0"/>
              <a:t>Figure 12: Implementation of </a:t>
            </a:r>
            <a:r>
              <a:rPr lang="en-US" sz="1100" dirty="0" err="1"/>
              <a:t>SuperGlue</a:t>
            </a:r>
            <a:r>
              <a:rPr lang="en-US" sz="1100" dirty="0"/>
              <a:t>, (a) Original image,</a:t>
            </a:r>
          </a:p>
          <a:p>
            <a:pPr algn="ctr"/>
            <a:r>
              <a:rPr lang="en-US" sz="1100" dirty="0"/>
              <a:t>(b) Left corner view of image</a:t>
            </a:r>
          </a:p>
        </p:txBody>
      </p:sp>
      <p:sp>
        <p:nvSpPr>
          <p:cNvPr id="8" name="TextBox 7">
            <a:extLst>
              <a:ext uri="{FF2B5EF4-FFF2-40B4-BE49-F238E27FC236}">
                <a16:creationId xmlns:a16="http://schemas.microsoft.com/office/drawing/2014/main" id="{3F1DE1A4-B840-BE7E-98F5-2DD1AAC96F88}"/>
              </a:ext>
            </a:extLst>
          </p:cNvPr>
          <p:cNvSpPr txBox="1"/>
          <p:nvPr/>
        </p:nvSpPr>
        <p:spPr>
          <a:xfrm>
            <a:off x="5174239" y="4583897"/>
            <a:ext cx="3600666" cy="430887"/>
          </a:xfrm>
          <a:prstGeom prst="rect">
            <a:avLst/>
          </a:prstGeom>
          <a:noFill/>
        </p:spPr>
        <p:txBody>
          <a:bodyPr wrap="none" rtlCol="0">
            <a:spAutoFit/>
          </a:bodyPr>
          <a:lstStyle/>
          <a:p>
            <a:pPr algn="ctr"/>
            <a:r>
              <a:rPr lang="en-US" sz="1100" dirty="0"/>
              <a:t>Figure 13: Implementation of </a:t>
            </a:r>
            <a:r>
              <a:rPr lang="en-US" sz="1100" dirty="0" err="1"/>
              <a:t>SuperGlue</a:t>
            </a:r>
            <a:r>
              <a:rPr lang="en-US" sz="1100" dirty="0"/>
              <a:t>, (a) Original image,</a:t>
            </a:r>
          </a:p>
          <a:p>
            <a:pPr algn="ctr"/>
            <a:r>
              <a:rPr lang="en-US" sz="1100" dirty="0"/>
              <a:t>(b) Left side view of image</a:t>
            </a:r>
          </a:p>
        </p:txBody>
      </p:sp>
      <p:sp>
        <p:nvSpPr>
          <p:cNvPr id="9" name="Title 1">
            <a:extLst>
              <a:ext uri="{FF2B5EF4-FFF2-40B4-BE49-F238E27FC236}">
                <a16:creationId xmlns:a16="http://schemas.microsoft.com/office/drawing/2014/main" id="{26985FCF-4E05-B3BD-D12C-A3AC903B6DC6}"/>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Real-time matching</a:t>
            </a:r>
          </a:p>
        </p:txBody>
      </p:sp>
      <p:sp>
        <p:nvSpPr>
          <p:cNvPr id="10" name="灯片编号占位符 9">
            <a:extLst>
              <a:ext uri="{FF2B5EF4-FFF2-40B4-BE49-F238E27FC236}">
                <a16:creationId xmlns:a16="http://schemas.microsoft.com/office/drawing/2014/main" id="{F52B0D0D-F93E-FF78-FD39-80F7CB8F6F66}"/>
              </a:ext>
            </a:extLst>
          </p:cNvPr>
          <p:cNvSpPr>
            <a:spLocks noGrp="1"/>
          </p:cNvSpPr>
          <p:nvPr>
            <p:ph type="sldNum" sz="quarter" idx="12"/>
          </p:nvPr>
        </p:nvSpPr>
        <p:spPr/>
        <p:txBody>
          <a:bodyPr/>
          <a:lstStyle/>
          <a:p>
            <a:fld id="{2066355A-084C-D24E-9AD2-7E4FC41EA627}" type="slidenum">
              <a:rPr lang="en-US" smtClean="0"/>
              <a:t>8</a:t>
            </a:fld>
            <a:endParaRPr lang="en-US"/>
          </a:p>
        </p:txBody>
      </p:sp>
    </p:spTree>
    <p:extLst>
      <p:ext uri="{BB962C8B-B14F-4D97-AF65-F5344CB8AC3E}">
        <p14:creationId xmlns:p14="http://schemas.microsoft.com/office/powerpoint/2010/main" val="747675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A78BE4BC-B37B-AAAD-0C9D-A187BF646F20}"/>
              </a:ext>
            </a:extLst>
          </p:cNvPr>
          <p:cNvSpPr>
            <a:spLocks noGrp="1"/>
          </p:cNvSpPr>
          <p:nvPr>
            <p:ph sz="half" idx="1"/>
          </p:nvPr>
        </p:nvSpPr>
        <p:spPr>
          <a:xfrm>
            <a:off x="1103651" y="1102994"/>
            <a:ext cx="7807985" cy="1247213"/>
          </a:xfrm>
        </p:spPr>
        <p:txBody>
          <a:bodyPr>
            <a:normAutofit/>
          </a:bodyPr>
          <a:lstStyle/>
          <a:p>
            <a:r>
              <a:rPr lang="en-US" sz="1800" dirty="0"/>
              <a:t>Back View:</a:t>
            </a:r>
          </a:p>
          <a:p>
            <a:pPr lvl="1"/>
            <a:r>
              <a:rPr lang="en-US" sz="1600" dirty="0"/>
              <a:t>The matches are incorrect.</a:t>
            </a:r>
          </a:p>
          <a:p>
            <a:pPr lvl="1"/>
            <a:r>
              <a:rPr lang="en-US" sz="1600" dirty="0"/>
              <a:t>This shows limitations of </a:t>
            </a:r>
            <a:r>
              <a:rPr lang="en-US" sz="1600" dirty="0" err="1"/>
              <a:t>SuperGlue</a:t>
            </a:r>
            <a:r>
              <a:rPr lang="en-US" sz="1600" dirty="0"/>
              <a:t>, meaning the model will determine matches even when there are none.</a:t>
            </a:r>
          </a:p>
        </p:txBody>
      </p:sp>
      <p:pic>
        <p:nvPicPr>
          <p:cNvPr id="5" name="图片 12">
            <a:extLst>
              <a:ext uri="{FF2B5EF4-FFF2-40B4-BE49-F238E27FC236}">
                <a16:creationId xmlns:a16="http://schemas.microsoft.com/office/drawing/2014/main" id="{FAB3AE57-9BD5-2AEB-3718-AEE0B6E99EFA}"/>
              </a:ext>
            </a:extLst>
          </p:cNvPr>
          <p:cNvPicPr>
            <a:picLocks noChangeAspect="1"/>
          </p:cNvPicPr>
          <p:nvPr/>
        </p:nvPicPr>
        <p:blipFill>
          <a:blip r:embed="rId2"/>
          <a:stretch>
            <a:fillRect/>
          </a:stretch>
        </p:blipFill>
        <p:spPr>
          <a:xfrm>
            <a:off x="1930013" y="2401376"/>
            <a:ext cx="6155259" cy="2323610"/>
          </a:xfrm>
          <a:prstGeom prst="rect">
            <a:avLst/>
          </a:prstGeom>
          <a:noFill/>
        </p:spPr>
      </p:pic>
      <p:sp>
        <p:nvSpPr>
          <p:cNvPr id="6" name="TextBox 5">
            <a:extLst>
              <a:ext uri="{FF2B5EF4-FFF2-40B4-BE49-F238E27FC236}">
                <a16:creationId xmlns:a16="http://schemas.microsoft.com/office/drawing/2014/main" id="{22AE4D96-C947-4FCD-88D6-6F7281DE7FFE}"/>
              </a:ext>
            </a:extLst>
          </p:cNvPr>
          <p:cNvSpPr txBox="1"/>
          <p:nvPr/>
        </p:nvSpPr>
        <p:spPr>
          <a:xfrm>
            <a:off x="1832294" y="4771370"/>
            <a:ext cx="6683887" cy="261610"/>
          </a:xfrm>
          <a:prstGeom prst="rect">
            <a:avLst/>
          </a:prstGeom>
          <a:noFill/>
        </p:spPr>
        <p:txBody>
          <a:bodyPr wrap="square" rtlCol="0">
            <a:spAutoFit/>
          </a:bodyPr>
          <a:lstStyle/>
          <a:p>
            <a:pPr algn="ctr"/>
            <a:r>
              <a:rPr lang="en-US" sz="1100" dirty="0"/>
              <a:t>Figure 14: Implementation of </a:t>
            </a:r>
            <a:r>
              <a:rPr lang="en-US" sz="1100" dirty="0" err="1"/>
              <a:t>SuperGlue</a:t>
            </a:r>
            <a:r>
              <a:rPr lang="en-US" sz="1100" dirty="0"/>
              <a:t>, (a) Original image, (b) Back view of image</a:t>
            </a:r>
          </a:p>
        </p:txBody>
      </p:sp>
      <p:sp>
        <p:nvSpPr>
          <p:cNvPr id="8" name="灯片编号占位符 7">
            <a:extLst>
              <a:ext uri="{FF2B5EF4-FFF2-40B4-BE49-F238E27FC236}">
                <a16:creationId xmlns:a16="http://schemas.microsoft.com/office/drawing/2014/main" id="{E7AD8A0F-B47A-D8C7-EFD1-1C910260E103}"/>
              </a:ext>
            </a:extLst>
          </p:cNvPr>
          <p:cNvSpPr>
            <a:spLocks noGrp="1"/>
          </p:cNvSpPr>
          <p:nvPr>
            <p:ph type="sldNum" sz="quarter" idx="12"/>
          </p:nvPr>
        </p:nvSpPr>
        <p:spPr/>
        <p:txBody>
          <a:bodyPr/>
          <a:lstStyle/>
          <a:p>
            <a:fld id="{2066355A-084C-D24E-9AD2-7E4FC41EA627}" type="slidenum">
              <a:rPr lang="en-US" smtClean="0"/>
              <a:t>9</a:t>
            </a:fld>
            <a:endParaRPr lang="en-US"/>
          </a:p>
        </p:txBody>
      </p:sp>
      <p:sp>
        <p:nvSpPr>
          <p:cNvPr id="9" name="Title 1">
            <a:extLst>
              <a:ext uri="{FF2B5EF4-FFF2-40B4-BE49-F238E27FC236}">
                <a16:creationId xmlns:a16="http://schemas.microsoft.com/office/drawing/2014/main" id="{0498510B-E661-EE96-A148-CBC01B916E64}"/>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Real-time matching</a:t>
            </a:r>
          </a:p>
        </p:txBody>
      </p:sp>
    </p:spTree>
    <p:extLst>
      <p:ext uri="{BB962C8B-B14F-4D97-AF65-F5344CB8AC3E}">
        <p14:creationId xmlns:p14="http://schemas.microsoft.com/office/powerpoint/2010/main" val="273456428"/>
      </p:ext>
    </p:extLst>
  </p:cSld>
  <p:clrMapOvr>
    <a:masterClrMapping/>
  </p:clrMapOvr>
</p:sld>
</file>

<file path=ppt/theme/theme1.xml><?xml version="1.0" encoding="utf-8"?>
<a:theme xmlns:a="http://schemas.openxmlformats.org/drawingml/2006/main" name="Office Theme">
  <a:themeElements>
    <a:clrScheme name="Arkansas">
      <a:dk1>
        <a:srgbClr val="000000"/>
      </a:dk1>
      <a:lt1>
        <a:srgbClr val="FFFFFF"/>
      </a:lt1>
      <a:dk2>
        <a:srgbClr val="9D2235"/>
      </a:dk2>
      <a:lt2>
        <a:srgbClr val="F3F2DC"/>
      </a:lt2>
      <a:accent1>
        <a:srgbClr val="93A299"/>
      </a:accent1>
      <a:accent2>
        <a:srgbClr val="AD8F67"/>
      </a:accent2>
      <a:accent3>
        <a:srgbClr val="726056"/>
      </a:accent3>
      <a:accent4>
        <a:srgbClr val="4C5A6A"/>
      </a:accent4>
      <a:accent5>
        <a:srgbClr val="808DA0"/>
      </a:accent5>
      <a:accent6>
        <a:srgbClr val="904955"/>
      </a:accent6>
      <a:hlink>
        <a:srgbClr val="808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5564</TotalTime>
  <Words>1243</Words>
  <Application>Microsoft Office PowerPoint</Application>
  <PresentationFormat>全屏显示(16:9)</PresentationFormat>
  <Paragraphs>129</Paragraphs>
  <Slides>15</Slides>
  <Notes>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15</vt:i4>
      </vt:variant>
    </vt:vector>
  </HeadingPairs>
  <TitlesOfParts>
    <vt:vector size="20" baseType="lpstr">
      <vt:lpstr>Söhne</vt:lpstr>
      <vt:lpstr>Aptos</vt:lpstr>
      <vt:lpstr>Arial</vt:lpstr>
      <vt:lpstr>Calibri</vt:lpstr>
      <vt:lpstr>Office Theme</vt:lpstr>
      <vt:lpstr>Feature Matching: Using Deep-Learning Method SuperGlue https://arxiv.org/abs/1911.11763</vt:lpstr>
      <vt:lpstr>Feature Matching</vt:lpstr>
      <vt:lpstr>SIFT (Scale-Invariant Feature Transform)</vt:lpstr>
      <vt:lpstr>SuperPoint</vt:lpstr>
      <vt:lpstr>Methodology: SuperGlue</vt:lpstr>
      <vt:lpstr>Implementation</vt:lpstr>
      <vt:lpstr>Real-time matching</vt:lpstr>
      <vt:lpstr>Real-time matching</vt:lpstr>
      <vt:lpstr>Real-time matching</vt:lpstr>
      <vt:lpstr>Photos matching</vt:lpstr>
      <vt:lpstr>Conclusion</vt:lpstr>
      <vt:lpstr>References</vt:lpstr>
      <vt:lpstr>Thank You, Questions?</vt:lpstr>
      <vt:lpstr>Extra data needed</vt:lpstr>
      <vt:lpstr>Evaluation failed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Rencheng Wu</cp:lastModifiedBy>
  <cp:revision>51</cp:revision>
  <dcterms:created xsi:type="dcterms:W3CDTF">2010-04-12T23:12:02Z</dcterms:created>
  <dcterms:modified xsi:type="dcterms:W3CDTF">2024-04-17T22:53:36Z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